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248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616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35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00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5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0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11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1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1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338A7-FFA7-4E4D-A3FA-B1C573885A2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E2328-4693-4878-9330-275F0C87D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74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microsoft.com/office/2007/relationships/hdphoto" Target="../media/hdphoto9.wdp"/><Relationship Id="rId5" Type="http://schemas.microsoft.com/office/2007/relationships/hdphoto" Target="../media/hdphoto7.wdp"/><Relationship Id="rId10" Type="http://schemas.openxmlformats.org/officeDocument/2006/relationships/image" Target="../media/image11.jpeg"/><Relationship Id="rId4" Type="http://schemas.openxmlformats.org/officeDocument/2006/relationships/image" Target="../media/image9.jpe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Признаки 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параллельности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плоскостей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8175" y="3875123"/>
            <a:ext cx="6400800" cy="62292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 класс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Admin\Мои документы\РИСУНКИ\2_Школа\1_Учитель\Рисунок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524794"/>
            <a:ext cx="1720403" cy="315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40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Взаимное расположение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плоскостей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пространстве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56702"/>
            <a:ext cx="7854966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Возможны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два случая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взаимного расположения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плоскостей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пространстве: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Мои документы\Kyocera_20191113_005\Scan_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943"/>
          <a:stretch/>
        </p:blipFill>
        <p:spPr bwMode="auto">
          <a:xfrm>
            <a:off x="1001581" y="2699453"/>
            <a:ext cx="6764514" cy="290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РИСУНКИ\2_Школа\1_Учитель\Рисунок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24" y="4304001"/>
            <a:ext cx="1295732" cy="237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параллельных плоскостей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753" y="1700808"/>
            <a:ext cx="7560840" cy="119623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Две плоскости называются </a:t>
            </a:r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параллельными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если они не пересекаются.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Мои документы\Kyocera_20191113_005\Scan_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64" t="16497" r="35035" b="27795"/>
          <a:stretch/>
        </p:blipFill>
        <p:spPr bwMode="auto">
          <a:xfrm>
            <a:off x="899591" y="2780928"/>
            <a:ext cx="335728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РИСУНКИ\2_Школа\1_Учитель\Рисунок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24" y="4304001"/>
            <a:ext cx="1295732" cy="237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0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признак 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параллельности плоскостей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РИСУНКИ\2_Школа\1_Учитель\Рисунок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24" y="4304001"/>
            <a:ext cx="1295732" cy="237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Documents and Settings\Admin\Мои документы\Kyocera_20191113_002\Копия Scan_0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9"/>
              </a:clrFrom>
              <a:clrTo>
                <a:srgbClr val="FCFB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08" y="1831436"/>
            <a:ext cx="332237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067944" y="1871190"/>
            <a:ext cx="4542598" cy="2348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две пересекающиеся прямые одной плоскости соответственно параллельны двум прямым другой плоскости, то эти плоскости параллельны.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6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признак 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параллельности плоскостей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РИСУНКИ\2_Школа\1_Учитель\Рисунок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24" y="4304001"/>
            <a:ext cx="1295732" cy="237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499992" y="1955639"/>
            <a:ext cx="4254566" cy="2348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две пересекающиеся прямые одной плоскости параллельны другой плоскости, то эти плоскости параллельны.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Documents and Settings\Admin\Мои документы\Kyocera_20191113_003\Копия Scan_0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3F5EE"/>
              </a:clrFrom>
              <a:clrTo>
                <a:srgbClr val="F3F5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70" y="1821679"/>
            <a:ext cx="3629747" cy="278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21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признак 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параллельности плоскостей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РИСУНКИ\2_Школа\1_Учитель\Рисунок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24" y="4304001"/>
            <a:ext cx="1295732" cy="237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283968" y="1927557"/>
            <a:ext cx="4254566" cy="2348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две плоскости параллельны третьей, то они параллельны между собой.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Admin\Мои документы\Kyocera_20191113_004\Копия Scan_0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9"/>
              </a:clrFrom>
              <a:clrTo>
                <a:srgbClr val="FCFC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32542"/>
            <a:ext cx="2710220" cy="418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86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Мои документы\Kyocera_20191113_006\Scan_0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417" y="2773030"/>
            <a:ext cx="4321338" cy="166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Доказательство 1 признака </a:t>
            </a:r>
            <a:b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параллельности плоскостей</a:t>
            </a:r>
            <a:endParaRPr lang="ru-RU" sz="3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РИСУНКИ\2_Школа\1_Учитель\Рисунок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24" y="4304001"/>
            <a:ext cx="1295732" cy="237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Мои документы\Kyocera_20191113_002\Копия Scan_0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BF9"/>
              </a:clrFrom>
              <a:clrTo>
                <a:srgbClr val="FCFB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73030"/>
            <a:ext cx="332237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755576" y="1484784"/>
            <a:ext cx="7854966" cy="11257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две пересекающиеся прямые одной плоскости соответственно параллельны двум прямым другой плоскости, то эти плоскости параллельны.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444208" y="6201308"/>
            <a:ext cx="1008112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Мои документы\Kyocera_20191113_007\Scan_0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18" y="420306"/>
            <a:ext cx="2709290" cy="15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Admin\Мои документы\Kyocera_20191113_007\Копия Scan_0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80303"/>
              </a:clrFrom>
              <a:clrTo>
                <a:srgbClr val="08030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09" y="1786659"/>
            <a:ext cx="5464561" cy="41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Admin\Мои документы\Kyocera_20191113_007\Копия Копия Копия Scan_00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AF9F4"/>
              </a:clrFrom>
              <a:clrTo>
                <a:srgbClr val="FAF9F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04" y="2261816"/>
            <a:ext cx="7942575" cy="35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Documents and Settings\Admin\Мои документы\Kyocera_20191113_006\Scan_001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679" y="351732"/>
            <a:ext cx="3609549" cy="138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Documents and Settings\Admin\Мои документы\Kyocera_20191113_008\Scan_00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2F3ED"/>
              </a:clrFrom>
              <a:clrTo>
                <a:srgbClr val="F2F3E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78" y="5707454"/>
            <a:ext cx="7861965" cy="102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97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97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Признаки  параллельности плоскостей</vt:lpstr>
      <vt:lpstr>Взаимное расположение  плоскостей пространстве</vt:lpstr>
      <vt:lpstr>Определение  параллельных плоскостей</vt:lpstr>
      <vt:lpstr>1 признак  параллельности плоскостей</vt:lpstr>
      <vt:lpstr>2 признак  параллельности плоскостей</vt:lpstr>
      <vt:lpstr>3 признак  параллельности плоскостей</vt:lpstr>
      <vt:lpstr>Доказательство 1 признака  параллельности плоскостей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 между прямыми в пространстве</dc:title>
  <dc:creator>Догадова</dc:creator>
  <cp:lastModifiedBy>Догадова</cp:lastModifiedBy>
  <cp:revision>15</cp:revision>
  <dcterms:created xsi:type="dcterms:W3CDTF">2019-11-13T11:44:06Z</dcterms:created>
  <dcterms:modified xsi:type="dcterms:W3CDTF">2019-11-13T13:36:56Z</dcterms:modified>
</cp:coreProperties>
</file>