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54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338A7-FFA7-4E4D-A3FA-B1C573885A2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E2328-4693-4878-9330-275F0C87D5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248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338A7-FFA7-4E4D-A3FA-B1C573885A2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E2328-4693-4878-9330-275F0C87D5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6616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338A7-FFA7-4E4D-A3FA-B1C573885A2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E2328-4693-4878-9330-275F0C87D5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353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338A7-FFA7-4E4D-A3FA-B1C573885A2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E2328-4693-4878-9330-275F0C87D5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1002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338A7-FFA7-4E4D-A3FA-B1C573885A2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E2328-4693-4878-9330-275F0C87D5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59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338A7-FFA7-4E4D-A3FA-B1C573885A2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E2328-4693-4878-9330-275F0C87D5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20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338A7-FFA7-4E4D-A3FA-B1C573885A2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E2328-4693-4878-9330-275F0C87D5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605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338A7-FFA7-4E4D-A3FA-B1C573885A2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E2328-4693-4878-9330-275F0C87D5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110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338A7-FFA7-4E4D-A3FA-B1C573885A2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E2328-4693-4878-9330-275F0C87D5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919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338A7-FFA7-4E4D-A3FA-B1C573885A2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E2328-4693-4878-9330-275F0C87D5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0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338A7-FFA7-4E4D-A3FA-B1C573885A2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E2328-4693-4878-9330-275F0C87D5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2517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A338A7-FFA7-4E4D-A3FA-B1C573885A2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4E2328-4693-4878-9330-275F0C87D5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743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microsoft.com/office/2007/relationships/hdphoto" Target="../media/hdphoto4.wdp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925" y="14591"/>
            <a:ext cx="8624384" cy="6843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Угол между прямыми</a:t>
            </a:r>
            <a:b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пространстве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08175" y="3875123"/>
            <a:ext cx="6400800" cy="62292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 класс</a:t>
            </a: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Documents and Settings\Admin\Мои документы\РИСУНКИ\2_Школа\1_Учитель\x_0df8b9c5.jp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25"/>
          <a:stretch/>
        </p:blipFill>
        <p:spPr bwMode="auto">
          <a:xfrm flipH="1">
            <a:off x="5983989" y="4049046"/>
            <a:ext cx="2880320" cy="2656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1400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Взаимное расположение прямых в пространстве</a:t>
            </a:r>
            <a:endParaRPr lang="ru-RU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2951" y="1656702"/>
            <a:ext cx="8229600" cy="8640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Возможны три случая взаимного расположения прямых в пространстве: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C:\Documents and Settings\Admin\Мои документы\Kyocera_20191113_002\Scan_001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9FBF6"/>
              </a:clrFrom>
              <a:clrTo>
                <a:srgbClr val="F9FBF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127" y="2457354"/>
            <a:ext cx="7278260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696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Угол между </a:t>
            </a:r>
            <a:b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пересекающимися прямыми  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27984" y="1600201"/>
            <a:ext cx="4258816" cy="1828799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Любые две пересекающие прямые лежат в одной плоскости и образуют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4 неразвёрнутых угла.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Documents and Settings\Admin\Мои документы\Kyocera_20191113_001\Scan_001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A"/>
              </a:clrFrom>
              <a:clrTo>
                <a:srgbClr val="FFFFFA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10634"/>
            <a:ext cx="3498745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611560" y="3717032"/>
            <a:ext cx="7920880" cy="914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2400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Углом между </a:t>
            </a:r>
            <a:r>
              <a:rPr lang="ru-RU" sz="2400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пересекающимися прямыми</a:t>
            </a:r>
            <a:r>
              <a:rPr lang="ru-RU" sz="24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является наименьший из четырёх образовавшихся углов.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C:\Documents and Settings\Admin\Мои документы\РИСУНКИ\2_Школа\1_Учитель\x_0df8b9c5.jp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25"/>
          <a:stretch/>
        </p:blipFill>
        <p:spPr bwMode="auto">
          <a:xfrm flipH="1">
            <a:off x="6873182" y="4869160"/>
            <a:ext cx="1991126" cy="1836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862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23928" y="1920145"/>
            <a:ext cx="4618856" cy="1252736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Если прямые параллельны, то нет смысла говорить про угол между ними.</a:t>
            </a: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Угол между </a:t>
            </a:r>
            <a:b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параллельными прямыми  </a:t>
            </a:r>
            <a:endParaRPr lang="ru-RU" sz="3600" dirty="0"/>
          </a:p>
        </p:txBody>
      </p:sp>
      <p:pic>
        <p:nvPicPr>
          <p:cNvPr id="7" name="Picture 2" descr="C:\Documents and Settings\Admin\Мои документы\Kyocera_20191113_002\Scan_001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9FBF6"/>
              </a:clrFrom>
              <a:clrTo>
                <a:srgbClr val="F9FBF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496" t="16539" r="37386" b="28030"/>
          <a:stretch/>
        </p:blipFill>
        <p:spPr bwMode="auto">
          <a:xfrm>
            <a:off x="899592" y="1948745"/>
            <a:ext cx="2615199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Documents and Settings\Admin\Мои документы\РИСУНКИ\2_Школа\1_Учитель\x_0df8b9c5.jp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25"/>
          <a:stretch/>
        </p:blipFill>
        <p:spPr bwMode="auto">
          <a:xfrm flipH="1">
            <a:off x="6873182" y="4869160"/>
            <a:ext cx="1991126" cy="1836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229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800" y="1499366"/>
            <a:ext cx="5893229" cy="1857626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Угол между скрещивающимися прямыми – это не геометрическая фигура – это градусная мера.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Другими словами, «реального» угла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скрещивающиеся прямые не образуют.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C:\Documents and Settings\Admin\Мои документы\Kyocera_20191113_001\Копия Scan_001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1977749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Documents and Settings\Admin\Мои документы\Kyocera_20191113_001\Копия Копия Scan_001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B"/>
              </a:clrFrom>
              <a:clrTo>
                <a:srgbClr val="FFFF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038" y="3768484"/>
            <a:ext cx="1994021" cy="1752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Угол между </a:t>
            </a:r>
            <a:b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скрещивающимися прямыми  </a:t>
            </a:r>
            <a:endParaRPr lang="ru-RU" sz="3600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2843245" y="3721765"/>
            <a:ext cx="5616623" cy="1534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Под </a:t>
            </a:r>
            <a:r>
              <a:rPr lang="ru-RU" sz="2400" i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углом между скрещивающимися прямыми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мы будем понимать угол между параллельными им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пересекающимися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прямыми.</a:t>
            </a:r>
          </a:p>
        </p:txBody>
      </p:sp>
      <p:pic>
        <p:nvPicPr>
          <p:cNvPr id="8" name="Picture 2" descr="C:\Documents and Settings\Admin\Мои документы\РИСУНКИ\2_Школа\1_Учитель\x_0df8b9c5.jpg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25"/>
          <a:stretch/>
        </p:blipFill>
        <p:spPr bwMode="auto">
          <a:xfrm flipH="1">
            <a:off x="7441456" y="5320812"/>
            <a:ext cx="1628012" cy="1501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2786742" y="5074070"/>
                <a:ext cx="494449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 smtClean="0">
                          <a:latin typeface="Cambria Math"/>
                        </a:rPr>
                        <m:t>∠</m:t>
                      </m:r>
                      <m:d>
                        <m:dPr>
                          <m:ctrlPr>
                            <a:rPr lang="ru-RU" sz="28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𝐴𝐵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;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𝐷𝐶</m:t>
                          </m:r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=∠</m:t>
                      </m:r>
                      <m:d>
                        <m:d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𝐴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𝐵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0" i="1" smtClean="0">
                              <a:latin typeface="Cambria Math"/>
                            </a:rPr>
                            <m:t>;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𝐷𝐶</m:t>
                          </m:r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𝜑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6742" y="5074070"/>
                <a:ext cx="4944495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950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Задача №44</a:t>
            </a:r>
            <a:endParaRPr lang="ru-RU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C:\Documents and Settings\Admin\Мои документы\Kyocera_20191113_001\Scan_001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BFFFC"/>
              </a:clrFrom>
              <a:clrTo>
                <a:srgbClr val="FBFF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698" b="63304"/>
          <a:stretch/>
        </p:blipFill>
        <p:spPr bwMode="auto">
          <a:xfrm>
            <a:off x="438382" y="1498706"/>
            <a:ext cx="3112750" cy="2232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Documents and Settings\Admin\Мои документы\Kyocera_20191113_001\Scan_001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DFF"/>
              </a:clrFrom>
              <a:clrTo>
                <a:srgbClr val="FF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86" r="17384" b="60953"/>
          <a:stretch/>
        </p:blipFill>
        <p:spPr bwMode="auto">
          <a:xfrm>
            <a:off x="4354286" y="1292225"/>
            <a:ext cx="2882010" cy="2366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Documents and Settings\Admin\Мои документы\Kyocera_20191113_001\Scan_001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41" t="55381"/>
          <a:stretch/>
        </p:blipFill>
        <p:spPr bwMode="auto">
          <a:xfrm>
            <a:off x="3765398" y="3760546"/>
            <a:ext cx="4713141" cy="2650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Documents and Settings\Admin\Мои документы\Kyocera_20191113_001\Scan_001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BFFFC"/>
              </a:clrFrom>
              <a:clrTo>
                <a:srgbClr val="FBFF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6" t="44567" r="60698" b="26609"/>
          <a:stretch/>
        </p:blipFill>
        <p:spPr bwMode="auto">
          <a:xfrm>
            <a:off x="407166" y="3933056"/>
            <a:ext cx="3227603" cy="1965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7544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122</Words>
  <Application>Microsoft Office PowerPoint</Application>
  <PresentationFormat>Экран (4:3)</PresentationFormat>
  <Paragraphs>16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Угол между прямыми в пространстве</vt:lpstr>
      <vt:lpstr>Взаимное расположение прямых в пространстве</vt:lpstr>
      <vt:lpstr>Угол между  пересекающимися прямыми  </vt:lpstr>
      <vt:lpstr>Угол между  параллельными прямыми  </vt:lpstr>
      <vt:lpstr>Угол между  скрещивающимися прямыми  </vt:lpstr>
      <vt:lpstr>Задача №44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Угол между прямыми в пространстве</dc:title>
  <dc:creator>Догадова</dc:creator>
  <cp:lastModifiedBy>Догадова</cp:lastModifiedBy>
  <cp:revision>7</cp:revision>
  <dcterms:created xsi:type="dcterms:W3CDTF">2019-11-13T11:44:06Z</dcterms:created>
  <dcterms:modified xsi:type="dcterms:W3CDTF">2019-11-13T12:45:08Z</dcterms:modified>
</cp:coreProperties>
</file>