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2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-152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13" Type="http://schemas.openxmlformats.org/officeDocument/2006/relationships/image" Target="../media/image38.png"/><Relationship Id="rId18" Type="http://schemas.openxmlformats.org/officeDocument/2006/relationships/image" Target="../media/image42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12" Type="http://schemas.openxmlformats.org/officeDocument/2006/relationships/image" Target="../media/image37.png"/><Relationship Id="rId17" Type="http://schemas.openxmlformats.org/officeDocument/2006/relationships/image" Target="../media/image41.png"/><Relationship Id="rId2" Type="http://schemas.openxmlformats.org/officeDocument/2006/relationships/image" Target="../media/image27.jpeg"/><Relationship Id="rId16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jpeg"/><Relationship Id="rId15" Type="http://schemas.openxmlformats.org/officeDocument/2006/relationships/image" Target="../media/image39.jpeg"/><Relationship Id="rId10" Type="http://schemas.openxmlformats.org/officeDocument/2006/relationships/image" Target="../media/image35.png"/><Relationship Id="rId19" Type="http://schemas.openxmlformats.org/officeDocument/2006/relationships/image" Target="../media/image43.gif"/><Relationship Id="rId4" Type="http://schemas.openxmlformats.org/officeDocument/2006/relationships/image" Target="../media/image29.jpeg"/><Relationship Id="rId9" Type="http://schemas.openxmlformats.org/officeDocument/2006/relationships/image" Target="../media/image34.png"/><Relationship Id="rId1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772816"/>
            <a:ext cx="7772400" cy="1470025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Сильные, смелые, ловкие, умелые»</a:t>
            </a:r>
            <a:endParaRPr lang="ru-RU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3356992"/>
            <a:ext cx="6400800" cy="175260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Конкурсная 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программа</a:t>
            </a:r>
          </a:p>
          <a:p>
            <a:pPr>
              <a:spcBef>
                <a:spcPts val="0"/>
              </a:spcBef>
            </a:pP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для мальчиков 6 класса 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12894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387" y="462020"/>
            <a:ext cx="8229600" cy="114300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Конкурс 8</a:t>
            </a: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42387" y="1523935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«Спецназ»</a:t>
            </a:r>
          </a:p>
        </p:txBody>
      </p:sp>
      <p:pic>
        <p:nvPicPr>
          <p:cNvPr id="1026" name="Picture 2" descr="\\Sr1\общая\ДЛЯ САЙТА\brodude_ru_16_09_2013_YlzOcyVorGXz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699792"/>
            <a:ext cx="3563888" cy="1987858"/>
          </a:xfrm>
          <a:prstGeom prst="rect">
            <a:avLst/>
          </a:prstGeom>
          <a:noFill/>
        </p:spPr>
      </p:pic>
      <p:pic>
        <p:nvPicPr>
          <p:cNvPr id="1027" name="Picture 3" descr="\\Sr1\общая\ДЛЯ САЙТА\1413851942_grom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678444"/>
            <a:ext cx="3240360" cy="19831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1210992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Конкурс 9</a:t>
            </a: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33728" y="107366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«Разведчики»</a:t>
            </a:r>
          </a:p>
        </p:txBody>
      </p:sp>
      <p:pic>
        <p:nvPicPr>
          <p:cNvPr id="2050" name="Picture 2" descr="C:\Documents and Settings\Admin\Мои документы\Загрузки\7163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36652" y="2152714"/>
            <a:ext cx="3736292" cy="2546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91040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80935"/>
            <a:ext cx="8229600" cy="114300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Конкурс 10</a:t>
            </a: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59489" y="126876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«Эрудит»</a:t>
            </a:r>
          </a:p>
        </p:txBody>
      </p:sp>
      <p:pic>
        <p:nvPicPr>
          <p:cNvPr id="2050" name="Picture 2" descr="\\Sr1\общая\ДЛЯ САЙТА\erudit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08278" y="2428989"/>
            <a:ext cx="4129963" cy="24951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3915994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387" y="332656"/>
            <a:ext cx="8229600" cy="114300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Конкурс 11</a:t>
            </a: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36667" y="127143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«Меткий стрелок»</a:t>
            </a:r>
          </a:p>
        </p:txBody>
      </p:sp>
      <p:pic>
        <p:nvPicPr>
          <p:cNvPr id="3074" name="Picture 2" descr="\\Sr1\общая\ДЛЯ САЙТА\dart-300x1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48479" y="2456483"/>
            <a:ext cx="4005976" cy="239023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304992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9811" y="188640"/>
            <a:ext cx="8229600" cy="114300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Конкурс 12</a:t>
            </a: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25938" y="126876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«Диверсанты»</a:t>
            </a:r>
          </a:p>
        </p:txBody>
      </p:sp>
      <p:pic>
        <p:nvPicPr>
          <p:cNvPr id="3074" name="Picture 2" descr="C:\Documents and Settings\Admin\Мои документы\Загрузки\7163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5151" y="2423980"/>
            <a:ext cx="4111173" cy="2738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487454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9" name="Picture 11" descr="C:\Documents and Settings\Admin\Мои документы\Downloads\item_344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1393" y="5099949"/>
            <a:ext cx="1707649" cy="1626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7" name="Picture 19" descr="C:\Documents and Settings\Admin\Мои документы\Downloads\normal_mazda_2008-2_1600x1200_0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94974" y="5199038"/>
            <a:ext cx="3468738" cy="1531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5" name="Picture 17" descr="C:\Documents and Settings\Admin\Мои документы\Downloads\phpThumb_generated_thumbnailjp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53660" y="5204239"/>
            <a:ext cx="2076272" cy="152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Documents and Settings\Admin\Мои документы\Downloads\figura2_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8419" y="2867624"/>
            <a:ext cx="1287311" cy="1802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Documents and Settings\Admin\Мои документы\Downloads\heart-clipart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7736" y="2716588"/>
            <a:ext cx="1224136" cy="1190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Documents and Settings\Admin\Мои документы\Downloads\doublemint3x_enl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82254" y="169368"/>
            <a:ext cx="1925915" cy="1378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Documents and Settings\Admin\Мои документы\Downloads\Cartoon_Dog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06874" y="2559638"/>
            <a:ext cx="1664690" cy="2418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Documents and Settings\Admin\Мои документы\Downloads\zs5777-stvorec-large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068" y="4871975"/>
            <a:ext cx="1916679" cy="1865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Documents and Settings\Admin\Мои документы\Downloads\tomas_arad_red_rose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42040" y="1409882"/>
            <a:ext cx="1649592" cy="2055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Documents and Settings\Admin\Мои документы\Downloads\mothers_day_flowers_mushroom_plants-1979px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4429" y="3835829"/>
            <a:ext cx="1499738" cy="149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:\Documents and Settings\Admin\Мои документы\Downloads\landofart.ru-goluboy-karandash-148x148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63188" y="3668468"/>
            <a:ext cx="1668315" cy="1668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C:\Documents and Settings\Admin\Мои документы\Downloads\xcalc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 xmlns="">
                  <a14:imgLayer r:embed="rId1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0622" y="483760"/>
            <a:ext cx="2023898" cy="2023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C:\Documents and Settings\Admin\Мои документы\Downloads\rxDefVIXvkJgw6kVMltIYnfaqU37hBM4.jpg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362" r="28268"/>
          <a:stretch/>
        </p:blipFill>
        <p:spPr bwMode="auto">
          <a:xfrm rot="763134">
            <a:off x="5857554" y="1867429"/>
            <a:ext cx="1191006" cy="2746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C:\Documents and Settings\Admin\Мои документы\Downloads\fish_07_sm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53223" y="183740"/>
            <a:ext cx="1868213" cy="1226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3" name="Picture 15" descr="C:\Documents and Settings\Admin\Мои документы\Downloads\64003332_022724189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07093" y="243757"/>
            <a:ext cx="1504431" cy="2180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C:\Documents and Settings\Admin\Мои документы\Downloads\557828_2012121228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6467" y="260648"/>
            <a:ext cx="1431217" cy="2247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9" name="Picture 21" descr="C:\Documents and Settings\Admin\Мои документы\Downloads\dng_5rub.gif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82255" y="2559638"/>
            <a:ext cx="1191794" cy="1172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09580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\Мои документы\РИСУНКИ\Красивые картинки,открытки\1361098767_kartinki-dlya-detey-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420888"/>
            <a:ext cx="3029980" cy="3222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52500" y="147505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Поздравляем наших мальчиков с праздником!</a:t>
            </a: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15008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История праздника</a:t>
            </a:r>
            <a:endParaRPr lang="ru-RU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41379"/>
          </a:xfrm>
        </p:spPr>
        <p:txBody>
          <a:bodyPr>
            <a:normAutofit/>
          </a:bodyPr>
          <a:lstStyle/>
          <a:p>
            <a:r>
              <a:rPr lang="ru-RU" sz="2200" dirty="0"/>
              <a:t>23 февраля 1918 года полки нашей Красной армии вступили в сражение с войсками Германии и одержали победу. Этот праздник был установлен в 1919 г. как День Красной армии.</a:t>
            </a:r>
          </a:p>
          <a:p>
            <a:r>
              <a:rPr lang="ru-RU" sz="2200" dirty="0"/>
              <a:t>С 1946 г., после переименования Красной армии в Советскую, изменилось и название праздника. Он стал именоваться Днем Советской армии и Военно-морского флота. </a:t>
            </a:r>
          </a:p>
          <a:p>
            <a:r>
              <a:rPr lang="ru-RU" sz="2200" dirty="0"/>
              <a:t>В настоящее время 23 февраля отмечают как День защитника Отечества в соответствии с Федеральным законом Российской Федерации «О днях воинской славы России», принятым 10 февраля 1995 г. </a:t>
            </a:r>
          </a:p>
        </p:txBody>
      </p:sp>
    </p:spTree>
    <p:extLst>
      <p:ext uri="{BB962C8B-B14F-4D97-AF65-F5344CB8AC3E}">
        <p14:creationId xmlns:p14="http://schemas.microsoft.com/office/powerpoint/2010/main" xmlns="" val="22664538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\\Sr1\общая\ДЛЯ САЙТА\untitle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545" y="2796698"/>
            <a:ext cx="2736304" cy="210485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14300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Конкурс 1</a:t>
            </a: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72903" y="155679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Викторина </a:t>
            </a:r>
            <a:b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«На корабле как дома»</a:t>
            </a: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 descr="\\Sr1\общая\ДЛЯ САЙТА\untitled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5369" y="2976273"/>
            <a:ext cx="2815109" cy="1991128"/>
          </a:xfrm>
          <a:prstGeom prst="rect">
            <a:avLst/>
          </a:prstGeom>
          <a:noFill/>
        </p:spPr>
      </p:pic>
      <p:pic>
        <p:nvPicPr>
          <p:cNvPr id="5122" name="Picture 2" descr="\\Sr1\общая\ДЛЯ САЙТА\142-raskraska-Storozhevoy-voenniy-korab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3200398"/>
            <a:ext cx="2655554" cy="154287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721600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14300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Конкурс 2</a:t>
            </a: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47396" y="141277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«Полевая кухня»</a:t>
            </a:r>
          </a:p>
        </p:txBody>
      </p:sp>
      <p:pic>
        <p:nvPicPr>
          <p:cNvPr id="2050" name="Picture 2" descr="\\Sr1\общая\ДЛЯ САЙТА\1269430441_p10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581829"/>
            <a:ext cx="3699495" cy="2367677"/>
          </a:xfrm>
          <a:prstGeom prst="rect">
            <a:avLst/>
          </a:prstGeom>
          <a:noFill/>
        </p:spPr>
      </p:pic>
      <p:pic>
        <p:nvPicPr>
          <p:cNvPr id="2051" name="Picture 3" descr="\\Sr1\общая\ДЛЯ САЙТА\725935656.jpg"/>
          <p:cNvPicPr>
            <a:picLocks noChangeAspect="1" noChangeArrowheads="1"/>
          </p:cNvPicPr>
          <p:nvPr/>
        </p:nvPicPr>
        <p:blipFill rotWithShape="1">
          <a:blip r:embed="rId3" cstate="print"/>
          <a:srcRect b="3759"/>
          <a:stretch/>
        </p:blipFill>
        <p:spPr bwMode="auto">
          <a:xfrm>
            <a:off x="4459924" y="2471946"/>
            <a:ext cx="4104456" cy="25874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3868684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5531" y="341784"/>
            <a:ext cx="8229600" cy="114300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Конкурс 3</a:t>
            </a: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42387" y="123742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«Собери волю в кулак»</a:t>
            </a:r>
          </a:p>
        </p:txBody>
      </p:sp>
      <p:pic>
        <p:nvPicPr>
          <p:cNvPr id="5122" name="Picture 2" descr="C:\Documents and Settings\Admin\Мои документы\Загрузки\Russian_Army_Kursan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28474" y="2292678"/>
            <a:ext cx="2454374" cy="3628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\\Sr1\общая\ДЛЯ САЙТА\311707742a454a2547063759e82ca77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9540" y="2913608"/>
            <a:ext cx="1905845" cy="1963020"/>
          </a:xfrm>
          <a:prstGeom prst="rect">
            <a:avLst/>
          </a:prstGeom>
          <a:noFill/>
        </p:spPr>
      </p:pic>
      <p:pic>
        <p:nvPicPr>
          <p:cNvPr id="6" name="Picture 3" descr="\\Sr1\общая\ДЛЯ САЙТА\311707742a454a2547063759e82ca77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6084168" y="3022423"/>
            <a:ext cx="1800199" cy="185420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5874233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582" y="382673"/>
            <a:ext cx="8229600" cy="114300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Конкурс 4</a:t>
            </a: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46269" y="120923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«Отчаянные снайперы»</a:t>
            </a:r>
          </a:p>
        </p:txBody>
      </p:sp>
      <p:pic>
        <p:nvPicPr>
          <p:cNvPr id="4098" name="Picture 2" descr="\\Sr1\общая\ДЛЯ САЙТА\478PX-~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40083" y="2216001"/>
            <a:ext cx="2041971" cy="2558954"/>
          </a:xfrm>
          <a:prstGeom prst="rect">
            <a:avLst/>
          </a:prstGeom>
          <a:noFill/>
        </p:spPr>
      </p:pic>
      <p:pic>
        <p:nvPicPr>
          <p:cNvPr id="4101" name="Picture 5" descr="\\Sr1\общая\ДЛЯ САЙТА\1694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2364234"/>
            <a:ext cx="1930222" cy="2306239"/>
          </a:xfrm>
          <a:prstGeom prst="rect">
            <a:avLst/>
          </a:prstGeom>
          <a:noFill/>
        </p:spPr>
      </p:pic>
      <p:pic>
        <p:nvPicPr>
          <p:cNvPr id="4102" name="Picture 6" descr="\\Sr1\общая\ДЛЯ САЙТА\818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38340" y="2364235"/>
            <a:ext cx="2573008" cy="21624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2090005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6472" y="404664"/>
            <a:ext cx="8229600" cy="114300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Конкурс 5</a:t>
            </a: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56454" y="147906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«Секретная шифровка»</a:t>
            </a:r>
          </a:p>
        </p:txBody>
      </p:sp>
      <p:pic>
        <p:nvPicPr>
          <p:cNvPr id="1028" name="Picture 4" descr="\\Sr1\общая\ДЛЯ САЙТА\1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0302" y="2717090"/>
            <a:ext cx="2622104" cy="1715395"/>
          </a:xfrm>
          <a:prstGeom prst="rect">
            <a:avLst/>
          </a:prstGeom>
          <a:noFill/>
        </p:spPr>
      </p:pic>
      <p:pic>
        <p:nvPicPr>
          <p:cNvPr id="1029" name="Picture 5" descr="\\Sr1\общая\ДЛЯ САЙТА\img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4281" y="2740216"/>
            <a:ext cx="5351460" cy="15528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0698237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\\Sr1\общая\ДЛЯ САЙТА\1280526402500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5181" y="2222399"/>
            <a:ext cx="2487549" cy="136815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0670" y="404664"/>
            <a:ext cx="8229600" cy="114300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Конкурс 6</a:t>
            </a: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56455" y="135946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«Полетаем»</a:t>
            </a: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 rotWithShape="1">
          <a:blip r:embed="rId3" cstate="print"/>
          <a:srcRect t="11315" r="1295" b="29002"/>
          <a:stretch/>
        </p:blipFill>
        <p:spPr bwMode="auto">
          <a:xfrm>
            <a:off x="2699792" y="2686415"/>
            <a:ext cx="3900168" cy="1773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\\Sr1\общая\ДЛЯ САЙТА\i_0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3590551"/>
            <a:ext cx="2950312" cy="1152128"/>
          </a:xfrm>
          <a:prstGeom prst="rect">
            <a:avLst/>
          </a:prstGeom>
          <a:noFill/>
        </p:spPr>
      </p:pic>
      <p:pic>
        <p:nvPicPr>
          <p:cNvPr id="2052" name="Picture 4" descr="\\Sr1\общая\ДЛЯ САЙТА\i_01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16256" y="2375682"/>
            <a:ext cx="1555731" cy="179093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334800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\\Sr1\общая\ДЛЯ САЙТА\142-raskraska-Storozhevoy-voenniy-korab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142562"/>
            <a:ext cx="2952328" cy="171530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114300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Конкурс 7</a:t>
            </a: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\\Sr1\общая\ДЛЯ САЙТА\3213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2924944"/>
            <a:ext cx="2860906" cy="1692059"/>
          </a:xfrm>
          <a:prstGeom prst="rect">
            <a:avLst/>
          </a:prstGeom>
          <a:noFill/>
        </p:spPr>
      </p:pic>
      <p:pic>
        <p:nvPicPr>
          <p:cNvPr id="1028" name="Picture 4" descr="\\Sr1\общая\ДЛЯ САЙТА\hnWFesxfko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433589">
            <a:off x="3246369" y="2462218"/>
            <a:ext cx="2490710" cy="1547584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323527" y="148478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«Готовим технику»</a:t>
            </a:r>
          </a:p>
        </p:txBody>
      </p:sp>
    </p:spTree>
    <p:extLst>
      <p:ext uri="{BB962C8B-B14F-4D97-AF65-F5344CB8AC3E}">
        <p14:creationId xmlns:p14="http://schemas.microsoft.com/office/powerpoint/2010/main" xmlns="" val="376715989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176</Words>
  <Application>Microsoft Office PowerPoint</Application>
  <PresentationFormat>Экран (4:3)</PresentationFormat>
  <Paragraphs>32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«Сильные, смелые, ловкие, умелые»</vt:lpstr>
      <vt:lpstr>История праздника</vt:lpstr>
      <vt:lpstr>Конкурс 1</vt:lpstr>
      <vt:lpstr>Конкурс 2</vt:lpstr>
      <vt:lpstr>Конкурс 3</vt:lpstr>
      <vt:lpstr>Конкурс 4</vt:lpstr>
      <vt:lpstr>Конкурс 5</vt:lpstr>
      <vt:lpstr>Конкурс 6</vt:lpstr>
      <vt:lpstr>Конкурс 7</vt:lpstr>
      <vt:lpstr>Конкурс 8</vt:lpstr>
      <vt:lpstr>Конкурс 9</vt:lpstr>
      <vt:lpstr>Конкурс 10</vt:lpstr>
      <vt:lpstr>Конкурс 11</vt:lpstr>
      <vt:lpstr>Конкурс 12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Катенок</dc:creator>
  <cp:lastModifiedBy>Ирина</cp:lastModifiedBy>
  <cp:revision>19</cp:revision>
  <dcterms:created xsi:type="dcterms:W3CDTF">2013-01-28T18:58:54Z</dcterms:created>
  <dcterms:modified xsi:type="dcterms:W3CDTF">2016-02-25T14:29:14Z</dcterms:modified>
</cp:coreProperties>
</file>