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7" r:id="rId5"/>
    <p:sldId id="266" r:id="rId6"/>
    <p:sldId id="258" r:id="rId7"/>
    <p:sldId id="259" r:id="rId8"/>
    <p:sldId id="260" r:id="rId9"/>
    <p:sldId id="261" r:id="rId10"/>
    <p:sldId id="264" r:id="rId11"/>
    <p:sldId id="265" r:id="rId12"/>
    <p:sldId id="263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E088-F652-4C52-AA61-B3EB2EE83AC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AC36-02B3-408A-BBF2-9BB47F67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4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E088-F652-4C52-AA61-B3EB2EE83AC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AC36-02B3-408A-BBF2-9BB47F67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5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E088-F652-4C52-AA61-B3EB2EE83AC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AC36-02B3-408A-BBF2-9BB47F67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E088-F652-4C52-AA61-B3EB2EE83AC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AC36-02B3-408A-BBF2-9BB47F67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E088-F652-4C52-AA61-B3EB2EE83AC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AC36-02B3-408A-BBF2-9BB47F67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57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E088-F652-4C52-AA61-B3EB2EE83AC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AC36-02B3-408A-BBF2-9BB47F67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7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E088-F652-4C52-AA61-B3EB2EE83AC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AC36-02B3-408A-BBF2-9BB47F67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9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E088-F652-4C52-AA61-B3EB2EE83AC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AC36-02B3-408A-BBF2-9BB47F67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3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E088-F652-4C52-AA61-B3EB2EE83AC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AC36-02B3-408A-BBF2-9BB47F67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8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E088-F652-4C52-AA61-B3EB2EE83AC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AC36-02B3-408A-BBF2-9BB47F67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1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E088-F652-4C52-AA61-B3EB2EE83AC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AC36-02B3-408A-BBF2-9BB47F67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58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6E088-F652-4C52-AA61-B3EB2EE83AC1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1AC36-02B3-408A-BBF2-9BB47F67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14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Загрузки\wo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630"/>
          <a:stretch/>
        </p:blipFill>
        <p:spPr bwMode="auto">
          <a:xfrm>
            <a:off x="-3245" y="-3563"/>
            <a:ext cx="9157009" cy="68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54629" y="4869160"/>
            <a:ext cx="5797691" cy="15121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  <a:alpha val="59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7852" y="4818743"/>
            <a:ext cx="7772400" cy="16546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№18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Логические задачи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Подготовка к ЕГЭ, база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08541" y="215676"/>
            <a:ext cx="2307559" cy="65821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  <a:alpha val="59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568" y="931943"/>
            <a:ext cx="8831900" cy="22919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Баскетбольная команда на площадке состоит из пяти игроков. Средний рост игроков составляет 195 см, при этом рост наиболее высокого игрока равен 205 см, а наиболее низкого – 190 см. Выберите утверждения, которые непосредственно следуют из приведённых данных.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1) По крайней мере два игрока команды имеют рост менее 195 см.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2) Средний рост трёх остальных игроков меньше 195 см.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3) Каждый из трёх остальных игроков ниже 195 см.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4) Рост второго по высоте игрока больше 195 см.</a:t>
            </a:r>
            <a:endParaRPr lang="ru-RU" sz="17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543" y="245569"/>
            <a:ext cx="2019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 7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735" t="38938" r="21236" b="17994"/>
          <a:stretch/>
        </p:blipFill>
        <p:spPr bwMode="auto">
          <a:xfrm>
            <a:off x="0" y="3460837"/>
            <a:ext cx="7095199" cy="33173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32198" y="6310361"/>
            <a:ext cx="1563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12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743" y="3122284"/>
            <a:ext cx="13484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Пояснение.</a:t>
            </a:r>
          </a:p>
        </p:txBody>
      </p:sp>
      <p:pic>
        <p:nvPicPr>
          <p:cNvPr id="4098" name="Picture 2" descr="C:\Documents and Settings\Admin\Мои документы\Загрузки\Сыщик\sherlock_main_le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58" y="3752351"/>
            <a:ext cx="2023109" cy="310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25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08541" y="215676"/>
            <a:ext cx="2307559" cy="65821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  <a:alpha val="59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112" y="946458"/>
            <a:ext cx="8651678" cy="25545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Согласно русской поговорке «Пока гром не грянет, мужик не перекрестится», выберите утверждения, которые следуют из этой поговорки.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1) Если грянул гром, мужик перекрестится.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2) Если мужик не крестился, то грома не было.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3) Если не было ни грома, ни молнии, то мужик не крестился.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4) Если мужик перекрестился, то был гром.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Указание.</a:t>
            </a: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Понимайте эту поговорку как условие «Если гром грянул, то мужик крестится».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7543" y="245569"/>
            <a:ext cx="2019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 8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829" y="6242179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12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073" y="3501008"/>
            <a:ext cx="86742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Пояснение</a:t>
            </a:r>
            <a:r>
              <a:rPr lang="ru-RU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1) Как только гром грянул – мужик крестится.</a:t>
            </a:r>
          </a:p>
          <a:p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2) Если гром был, то мужик обязательно крестился.</a:t>
            </a:r>
          </a:p>
          <a:p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3) Мужик может креститься не только когда есть гром и молния.</a:t>
            </a:r>
          </a:p>
          <a:p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4) Мужик может креститься и по другим поводам.</a:t>
            </a:r>
          </a:p>
          <a:p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Таким образом, верными являются утверждения 1 и 2</a:t>
            </a:r>
            <a:r>
              <a:rPr lang="ru-RU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Admin\Мои документы\Загрузки\Сыщик\Копия 13538389-smiling-detective-looking-upward-with-magnifier-and-pip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68" y="3284420"/>
            <a:ext cx="2155283" cy="344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8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Мои документы\Загрузки\Копия 984287_увеличительного-стекла-синий-поиск-инструментом-посмотреть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04" y="5292104"/>
            <a:ext cx="1474075" cy="148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8541" y="215676"/>
            <a:ext cx="2307559" cy="65821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  <a:alpha val="59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112" y="946458"/>
            <a:ext cx="8651678" cy="224693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 компании из 20 человек 15 человек пользуется социальной сетью «</a:t>
            </a:r>
            <a:r>
              <a:rPr lang="ru-RU" sz="18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», а 10 человек — социальной сетью «</a:t>
            </a:r>
            <a:r>
              <a:rPr lang="ru-RU" sz="18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ВКонтакте</a:t>
            </a: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». Выберите утверждения, которые следуют из приведённых данных. В этой компании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1) найдётся хотя бы 5 человек, пользующихся обеими сетями.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2) найдётся человек, который не пользуется ни сетью «</a:t>
            </a:r>
            <a:r>
              <a:rPr lang="ru-RU" sz="18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», ни сетью «</a:t>
            </a:r>
            <a:r>
              <a:rPr lang="ru-RU" sz="18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ВКонтакте</a:t>
            </a: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3) не больше 10 человек пользуются обеими сетями.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4) не найдётся ни одного человека, пользующегося только сетью «</a:t>
            </a:r>
            <a:r>
              <a:rPr lang="ru-RU" sz="18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7543" y="245569"/>
            <a:ext cx="2019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 9</a:t>
            </a:r>
            <a:r>
              <a:rPr lang="ru-RU" b="1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829" y="6242179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13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8514" y="3501008"/>
            <a:ext cx="86250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Пояснение</a:t>
            </a:r>
            <a:r>
              <a:rPr lang="ru-RU" sz="16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1) Это так. Пять достигается в случае, когда все пять человек, которые не пользуются «</a:t>
            </a:r>
            <a:r>
              <a:rPr lang="ru-RU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»,</a:t>
            </a:r>
          </a:p>
          <a:p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пользуются «</a:t>
            </a:r>
            <a:r>
              <a:rPr lang="ru-RU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ВКонтаке</a:t>
            </a:r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». В остальных случаях таких людей ещё больше.</a:t>
            </a:r>
          </a:p>
          <a:p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2) В примере из первого пункта все люди пользуются хотя бы одной социальной сетью.</a:t>
            </a:r>
          </a:p>
          <a:p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3) Это верно, так как всего 10 человек пользуются «</a:t>
            </a:r>
            <a:r>
              <a:rPr lang="ru-RU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ВКонакте</a:t>
            </a:r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4) Всегда найдётся такой человек, так как пользующихся «</a:t>
            </a:r>
            <a:r>
              <a:rPr lang="ru-RU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» больше, чем тех, кто пользуется «</a:t>
            </a:r>
            <a:r>
              <a:rPr lang="ru-RU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ВКонтаке</a:t>
            </a:r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77721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Загрузки\DSC_8352-281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11" r="5579" b="-1"/>
          <a:stretch/>
        </p:blipFill>
        <p:spPr bwMode="auto">
          <a:xfrm>
            <a:off x="-14515" y="-14515"/>
            <a:ext cx="9168473" cy="68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35695" y="4926653"/>
            <a:ext cx="5523047" cy="14401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  <a:alpha val="59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35695" y="4911575"/>
            <a:ext cx="5523047" cy="1497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Желаю успешно выполнить задание №18 на ЕГЭ (база)!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Характеристика задания</a:t>
            </a:r>
            <a:endParaRPr lang="ru-RU" sz="40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107" y="1556792"/>
            <a:ext cx="8147248" cy="43099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24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№18 </a:t>
            </a:r>
            <a:r>
              <a:rPr lang="ru-RU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оценивается в 1 балл. </a:t>
            </a:r>
            <a:endParaRPr lang="ru-RU" sz="24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Ориентировочное время выполнения </a:t>
            </a:r>
            <a:r>
              <a:rPr lang="ru-RU" sz="24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задания  –       9 </a:t>
            </a:r>
            <a:r>
              <a:rPr lang="ru-RU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минут.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задании предложены </a:t>
            </a:r>
            <a:r>
              <a:rPr lang="ru-RU" sz="24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логические задачи, которые проверяют умение </a:t>
            </a:r>
            <a:r>
              <a:rPr lang="ru-RU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строить и исследовать </a:t>
            </a:r>
            <a:r>
              <a:rPr lang="ru-RU" sz="24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простейшие </a:t>
            </a:r>
            <a:r>
              <a:rPr lang="ru-RU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математические </a:t>
            </a:r>
            <a:r>
              <a:rPr lang="ru-RU" sz="24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модели.</a:t>
            </a:r>
            <a:endParaRPr lang="ru-RU" sz="2400" dirty="0"/>
          </a:p>
        </p:txBody>
      </p:sp>
      <p:pic>
        <p:nvPicPr>
          <p:cNvPr id="6" name="Picture 2" descr="C:\Documents and Settings\Admin\Мои документы\Загрузки\Копия 984287_увеличительного-стекла-синий-поиск-инструментом-посмотреть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95745"/>
            <a:ext cx="1948723" cy="19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 txBox="1">
            <a:spLocks/>
          </p:cNvSpPr>
          <p:nvPr/>
        </p:nvSpPr>
        <p:spPr>
          <a:xfrm>
            <a:off x="4789714" y="1052736"/>
            <a:ext cx="4238171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27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«Никогда не думай, что ты иная, чем могла бы не быть иначе, чем, будучи иной, в тех случаях, когда иначе нельзя не быть!»</a:t>
            </a:r>
          </a:p>
          <a:p>
            <a:pPr marL="536575" indent="0">
              <a:spcBef>
                <a:spcPts val="0"/>
              </a:spcBef>
              <a:buFontTx/>
              <a:buNone/>
              <a:defRPr/>
            </a:pPr>
            <a:endParaRPr lang="ru-RU" sz="1200" i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marL="363538" indent="0">
              <a:spcBef>
                <a:spcPts val="0"/>
              </a:spcBef>
              <a:buFontTx/>
              <a:buNone/>
              <a:tabLst>
                <a:tab pos="261938" algn="l"/>
              </a:tabLst>
              <a:defRPr/>
            </a:pPr>
            <a:r>
              <a:rPr lang="ru-RU" sz="25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Цитата из книги «Алиса в Стране чудес» (Льюис Кэрролл)</a:t>
            </a:r>
            <a:endParaRPr lang="ru-RU" sz="2500" i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Admin\Мои документы\Загрузки\Копия 4212543-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29610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08541" y="215676"/>
            <a:ext cx="2307559" cy="65821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  <a:alpha val="59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169" y="936622"/>
            <a:ext cx="8229600" cy="26642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Когда какая-нибудь кошка идёт по забору, пёс Шарик, живущий в будке возле дома, обязательно лает. Выберите утверждения, которые верны при приведённом условии.</a:t>
            </a:r>
            <a:b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1) Если </a:t>
            </a:r>
            <a: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Шарик лает</a:t>
            </a:r>
            <a: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то по забору идёт кошка.</a:t>
            </a:r>
            <a:b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2) Если Шарик молчит, то кошка по забору не идёт.</a:t>
            </a:r>
            <a:b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3) Если по забору идёт чёрная кошка, Шарик не лает.</a:t>
            </a:r>
            <a:b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4) Если по забору пойдёт белая кошка, Шарик будет лаять.</a:t>
            </a:r>
            <a:b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 ответе запишите номера выбранных утверждений без пробелов, запятых и других дополнительных символов.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383" y="623844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7543" y="245569"/>
            <a:ext cx="2019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 1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3999" y="3617079"/>
            <a:ext cx="8472929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50" b="1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Пояснение</a:t>
            </a:r>
            <a:r>
              <a:rPr lang="ru-RU" sz="165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Проанализируем утверждения, исходя из условий задачи: </a:t>
            </a:r>
            <a:endParaRPr lang="ru-RU" sz="165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5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1) Если </a:t>
            </a:r>
            <a:r>
              <a:rPr lang="ru-RU" sz="16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Шарик </a:t>
            </a:r>
            <a:r>
              <a:rPr lang="ru-RU" sz="165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лает, значит, по забору идёт кошка — неверно, так как, Шарик может лаять и по другим причинам.</a:t>
            </a:r>
          </a:p>
          <a:p>
            <a:r>
              <a:rPr lang="ru-RU" sz="165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2) Если Шарик молчит, значит, кошка по забору не идёт — верно, так как, если молчит — значит, никакая кошка не идет.</a:t>
            </a:r>
          </a:p>
          <a:p>
            <a:r>
              <a:rPr lang="ru-RU" sz="165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3) Если по забору идёт чёрная кошка, Шарик не лает — неверно, </a:t>
            </a:r>
            <a:endParaRPr lang="ru-RU" sz="165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так </a:t>
            </a:r>
            <a:r>
              <a:rPr lang="ru-RU" sz="165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как, если любая кошка идет по забору — Шарик лает.</a:t>
            </a:r>
          </a:p>
          <a:p>
            <a:r>
              <a:rPr lang="ru-RU" sz="165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4) Если по забору пойдет белая кошка, Шарик будет лаять — </a:t>
            </a:r>
            <a:endParaRPr lang="ru-RU" sz="165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верно</a:t>
            </a:r>
            <a:r>
              <a:rPr lang="ru-RU" sz="165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согласно условию.</a:t>
            </a:r>
          </a:p>
        </p:txBody>
      </p:sp>
      <p:pic>
        <p:nvPicPr>
          <p:cNvPr id="2050" name="Picture 2" descr="C:\Documents and Settings\Admin\Мои документы\Загрузки\Копия ozel-dedektiflik-3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4217" y="4619626"/>
            <a:ext cx="2026155" cy="20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2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08541" y="215676"/>
            <a:ext cx="2307559" cy="65821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  <a:alpha val="59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169" y="936622"/>
            <a:ext cx="8229600" cy="177229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Какие из приведённых ниже утверждений равносильны утверждению «Если Вы – слон, значит, Вы ничего не забываете»?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1) Если Вы ничего не забываете, значит, Вы – слон.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2) Если Вы – не слон, значит, Вы все забываете.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3) Если Вы – не слон, значит, Вы что-то забываете.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4) Если Вы что-то забываете, значит, Вы – не слон.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8383" y="623844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7543" y="245569"/>
            <a:ext cx="2019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 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327" y="2996952"/>
            <a:ext cx="84729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Пояснение</a:t>
            </a:r>
            <a:r>
              <a:rPr lang="ru-RU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Проанализируем утверждения, исходя из условий задачи: </a:t>
            </a:r>
            <a:endParaRPr lang="ru-RU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1) Слоны ничего не забывают. Все остальные могут как забывать, так и не забывать.</a:t>
            </a:r>
          </a:p>
          <a:p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2) То же самое, что и в первом пункте.</a:t>
            </a:r>
          </a:p>
          <a:p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3) Не только слоны могут ничего не забывать.</a:t>
            </a:r>
          </a:p>
          <a:p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4) Слоны ничего не забывают, поэтому это верно.</a:t>
            </a:r>
          </a:p>
        </p:txBody>
      </p:sp>
      <p:pic>
        <p:nvPicPr>
          <p:cNvPr id="1026" name="Picture 2" descr="C:\Documents and Settings\Admin\Мои документы\Загрузки\Сыщик\animated-gifs-pipes-0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3"/>
            <a:ext cx="2496945" cy="23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10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08541" y="215676"/>
            <a:ext cx="2307559" cy="65821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  <a:alpha val="59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112" y="902916"/>
            <a:ext cx="8511525" cy="24395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Среди дачников в посёлке есть те, кто выращивает виноград, и есть те, кто выращивает груши. А также есть те, кто не выращивает ни виноград, ни груши. Некоторые дачники в этом посёлке, выращивающие виноград, также выращивают и груши. Выберите утверждения, которые верны при указанных условиях.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1) Если дач ник из этого посёлка не выращивает виноград, то он выращивает груши.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2) Среди тех, кто выращивает виноград, есть дачники из этого посёлка.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3) Есть хотя бы один дачник в этом посёлке, который выращивает и груши, и виноград.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4) Если дачник в этом посёлке выращивает виноград, то он не выращивает груши.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7543" y="245569"/>
            <a:ext cx="2019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 3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829" y="6242179"/>
            <a:ext cx="228600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23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287" y="3441412"/>
            <a:ext cx="86742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Пояснение</a:t>
            </a:r>
            <a:r>
              <a:rPr lang="ru-RU" sz="16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Проанализируем утверждения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исходя из условий задачи:</a:t>
            </a:r>
          </a:p>
          <a:p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1) Если дачник из этого посёлка не выращивает виноград, то он выращивает груши – неверно, так как в поселке есть те, кто не выращивает ни виноград, ни груши</a:t>
            </a:r>
          </a:p>
          <a:p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2) Среди тех, кто выращивает виноград, есть дачники из этого посёлка – верно</a:t>
            </a:r>
          </a:p>
          <a:p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3) Есть хотя бы один дачник в этом посёлке, который выращивает и груши, и виноград - верно, так как не которые дачники в этом поселке, выращивающие виноград, также выращивают и груши</a:t>
            </a:r>
          </a:p>
          <a:p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4) Если дачник в этом посёлке выращивает виноград, то он не </a:t>
            </a:r>
            <a:endParaRPr lang="ru-RU" sz="16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выращивает 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груши - неверно, так </a:t>
            </a:r>
            <a:r>
              <a:rPr lang="ru-RU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как некоторые 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дачники в </a:t>
            </a:r>
            <a:r>
              <a:rPr lang="ru-RU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этом</a:t>
            </a:r>
          </a:p>
          <a:p>
            <a:r>
              <a:rPr lang="ru-RU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поселке</a:t>
            </a:r>
            <a:r>
              <a:rPr lang="ru-RU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выращивающие виноград, также выращивают и </a:t>
            </a:r>
            <a:r>
              <a:rPr lang="ru-RU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груши.</a:t>
            </a:r>
            <a:endParaRPr lang="ru-RU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Documents and Settings\Admin\Мои документы\Загрузки\Копия 984287_увеличительного-стекла-синий-поиск-инструментом-посмотреть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95745"/>
            <a:ext cx="1948723" cy="19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4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08541" y="215676"/>
            <a:ext cx="2307559" cy="65821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  <a:alpha val="59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112" y="902916"/>
            <a:ext cx="8511525" cy="24395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 доме Мити больше этажей, чем в доме Маши, в доме Лены меньше этажей, чем в доме Маши, а в доме Толи больше этажей, чем в Ленином доме. Выберите утверждения, которые верны при указанных условиях.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1) В Митином доме больше этажей, чем в Ленином.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2) Среди этих четырёх домов есть три с одинаковым количеством этажей.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3) Дом Лены самый малоэтажный среди перечисленных четырёх.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4) В доме Маши меньше этажей, чем в доме Лены.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7543" y="245569"/>
            <a:ext cx="2019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 4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829" y="6242179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13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287" y="3284984"/>
            <a:ext cx="680199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Пояснение</a:t>
            </a:r>
            <a:r>
              <a:rPr lang="ru-RU" sz="16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1) Утверждение соответствует условию, так как в доме Мити больше этажей в доме, чем в </a:t>
            </a:r>
            <a:r>
              <a:rPr lang="ru-RU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доме Маши</a:t>
            </a:r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а у Лены меньше этажей в доме, чем в доме Маши.</a:t>
            </a:r>
          </a:p>
          <a:p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2) Утверждение не соответствует условию.</a:t>
            </a:r>
          </a:p>
          <a:p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3) Утверждение соответствует условию, так как </a:t>
            </a:r>
            <a:r>
              <a:rPr lang="ru-RU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Мити, Маши и Толи больше этажей в доме, чем у Лены.</a:t>
            </a:r>
          </a:p>
          <a:p>
            <a:r>
              <a:rPr lang="ru-RU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4) Утверждение не соответствует условию.</a:t>
            </a:r>
          </a:p>
        </p:txBody>
      </p:sp>
      <p:pic>
        <p:nvPicPr>
          <p:cNvPr id="7170" name="Picture 2" descr="C:\Documents and Settings\Admin\Мои документы\Загрузки\Сыщик\sherlock_main_le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68" y="3224740"/>
            <a:ext cx="2376264" cy="36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4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08541" y="215676"/>
            <a:ext cx="2307559" cy="65821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  <a:alpha val="59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112" y="902916"/>
            <a:ext cx="8511525" cy="24395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 2013 году в городе N цена на молоко повысилась на 5% по сравнению с 2012 годом, а в 2014 году — повысились на 7% по сравнению с 2013 годом. Какие из приведённых ниже утверждений следуют из этих данных?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1) В 2015 году цена на молоко по высится примерно на 9% по сравнению с 2014 годом.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2) В 2015 году рост цены дол жен прекратиться.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3) За два года цена выросла на 13% по сравнению с 2012 годом.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4) Ни одно из </a:t>
            </a:r>
            <a:r>
              <a:rPr lang="ru-RU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предложенных утверждений. </a:t>
            </a:r>
            <a:endParaRPr lang="ru-RU" sz="18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543" y="245569"/>
            <a:ext cx="2019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 5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829" y="6242179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4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287" y="3441412"/>
            <a:ext cx="867420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Пояснение</a:t>
            </a:r>
            <a:r>
              <a:rPr lang="ru-RU" sz="16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1) Из данных нельзя сделать такой вывод.</a:t>
            </a:r>
          </a:p>
          <a:p>
            <a:r>
              <a:rPr lang="ru-RU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2) Такой вывод также нельзя сделать. Недостаточно данных.</a:t>
            </a:r>
          </a:p>
          <a:p>
            <a:r>
              <a:rPr lang="ru-RU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3) По сравнению с 2012 в 2014 цена выросла в 1,05 • 1,07 = 1,1235 раз, то есть на 12,35%.</a:t>
            </a:r>
          </a:p>
          <a:p>
            <a:r>
              <a:rPr lang="ru-RU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4) Верно.</a:t>
            </a:r>
          </a:p>
        </p:txBody>
      </p:sp>
      <p:pic>
        <p:nvPicPr>
          <p:cNvPr id="9" name="Picture 2" descr="C:\Documents and Settings\Admin\Мои документы\Загрузки\Копия 984287_увеличительного-стекла-синий-поиск-инструментом-посмотреть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95745"/>
            <a:ext cx="1948723" cy="19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0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Загрузки\Сыщик\716241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86" y="3800254"/>
            <a:ext cx="2534700" cy="277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8541" y="215676"/>
            <a:ext cx="2307559" cy="65821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  <a:alpha val="59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112" y="946458"/>
            <a:ext cx="8651678" cy="277057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Перед футбольным турниром измерили рост каждого игрока футбольной команды города N. Оказалось, что рост каждого из футболистов этой команды больше 170 см и меньше 190 см. Выберите утверждения, которые следуют из данной информации.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1) В фут больной команде города N обязательно есть игрок, рост которого равен 180 см.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2) В фут больной команде города N нет игроков с ростом 169 см.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3) Рост любого футболиста этой команды меньше 190 см.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4) Разница в росте любых двух игроков фут больной команды города N составляет не более 20 см.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7543" y="245569"/>
            <a:ext cx="2019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 6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829" y="6242179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234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3827" y="3800253"/>
            <a:ext cx="6183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Пояснение</a:t>
            </a:r>
            <a:r>
              <a:rPr lang="ru-RU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1) Это не обязательно так.</a:t>
            </a:r>
          </a:p>
          <a:p>
            <a:r>
              <a:rPr lang="ru-RU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2) Та кого игрока действительно нет, так как рост всех игроков больше 170 см.</a:t>
            </a:r>
          </a:p>
          <a:p>
            <a:r>
              <a:rPr lang="ru-RU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3) Да, ведь это именно то, что сказано в условии.</a:t>
            </a:r>
          </a:p>
          <a:p>
            <a:r>
              <a:rPr lang="ru-RU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4) Самый маленький возможный рост – 171 см, а самый большой – 189. То есть максимальная разница – 18 см, что действительно не больше 20 см.</a:t>
            </a:r>
          </a:p>
        </p:txBody>
      </p:sp>
    </p:spTree>
    <p:extLst>
      <p:ext uri="{BB962C8B-B14F-4D97-AF65-F5344CB8AC3E}">
        <p14:creationId xmlns:p14="http://schemas.microsoft.com/office/powerpoint/2010/main" val="329213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1559</Words>
  <Application>Microsoft Office PowerPoint</Application>
  <PresentationFormat>Экран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Задание №18 Логические задачи Подготовка к ЕГЭ, база</vt:lpstr>
      <vt:lpstr>Характеристика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№ 18 Подготовка к ЕГЭ</dc:title>
  <dc:creator>Догадова</dc:creator>
  <cp:lastModifiedBy>Догадова</cp:lastModifiedBy>
  <cp:revision>26</cp:revision>
  <dcterms:created xsi:type="dcterms:W3CDTF">2017-06-22T07:28:40Z</dcterms:created>
  <dcterms:modified xsi:type="dcterms:W3CDTF">2018-01-02T06:18:49Z</dcterms:modified>
</cp:coreProperties>
</file>