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BE3B-05E7-4B04-91E9-C561DE217DAC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3925-3B55-4672-BF8D-A26E42DA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F3925-3B55-4672-BF8D-A26E42DAEA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10.06.2018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fotolia_33810767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3" y="188888"/>
            <a:ext cx="6048672" cy="44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5726" y="4437112"/>
            <a:ext cx="6696744" cy="1440160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ru-RU" sz="3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Интеллектуальная игра </a:t>
            </a:r>
            <a:r>
              <a:rPr lang="ru-RU" sz="38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«</a:t>
            </a:r>
            <a:r>
              <a:rPr lang="ru-RU" sz="3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Это мы не проходили»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7634" y="5805264"/>
            <a:ext cx="6400800" cy="792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Эрудит-шоу по различным </a:t>
            </a:r>
            <a:endParaRPr lang="ru-RU" sz="2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областям знаний, 8 класс</a:t>
            </a:r>
            <a:endParaRPr lang="es-ES" sz="2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733256"/>
            <a:ext cx="8280920" cy="10081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«Тяжело в учении, легко в бою». </a:t>
            </a:r>
          </a:p>
        </p:txBody>
      </p:sp>
      <p:pic>
        <p:nvPicPr>
          <p:cNvPr id="5" name="Рисунок 4" descr="C:\Documents and Settings\Admin\Мои документы\Загрузки\Копия imag6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73" y="1369797"/>
            <a:ext cx="338437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75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733256"/>
            <a:ext cx="8280920" cy="10081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Под командованием какого генерала в 1812 году была разгромлена армия Наполеона. </a:t>
            </a:r>
          </a:p>
        </p:txBody>
      </p:sp>
      <p:pic>
        <p:nvPicPr>
          <p:cNvPr id="6" name="Рисунок 5" descr="C:\Documents and Settings\Admin\Мои документы\Загрузки\Копия 1420389030_kutuzov-1-0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59" y="1340768"/>
            <a:ext cx="33108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39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400"/>
            <a:ext cx="8280920" cy="12549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Испанский мореплаватель.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известен открытием Америки. </a:t>
            </a:r>
          </a:p>
        </p:txBody>
      </p:sp>
      <p:pic>
        <p:nvPicPr>
          <p:cNvPr id="9" name="Рисунок 8" descr="C:\Documents and Settings\Admin\Мои документы\Загрузки\Копия hristofor-kolumb-e14445865238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31" y="1442368"/>
            <a:ext cx="316835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1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424936" cy="158417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Первооткрыватель южного полюса Земли. Памятником этому путешественнику является трехметровый крест из австралийского красного дерева на одной из вершин Антарктиды, на котором вырезаны слова английского поэта Альфреда Теннисона: «Бороться и искать, найти и не сдаваться». </a:t>
            </a:r>
          </a:p>
        </p:txBody>
      </p:sp>
      <p:pic>
        <p:nvPicPr>
          <p:cNvPr id="7" name="Рисунок 6" descr="C:\Documents and Settings\Admin\Мои документы\Загрузки\Копия Skott-768x5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6" y="1268760"/>
            <a:ext cx="307928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Documents and Settings\Admin\Мои документы\Загрузки\Cross_on_Observation_Hill_-_Scott_memo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87" y="1263622"/>
            <a:ext cx="25450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9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32782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Кто из русских художников написал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знаменитую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картину «Алёнушка»? </a:t>
            </a:r>
          </a:p>
        </p:txBody>
      </p:sp>
      <p:pic>
        <p:nvPicPr>
          <p:cNvPr id="6" name="Рисунок 5" descr="C:\Documents and Settings\Admin\Мои документы\Загрузки\Копия 9e423be06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1" y="1570180"/>
            <a:ext cx="2863416" cy="36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Documents and Settings\Admin\Мои документы\Загрузки\Копия alenyshka-8488-9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16" y="1303039"/>
            <a:ext cx="3079036" cy="41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1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32782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Какой австрийский композитор в шестилетнем возрасте уже выступал с концертами? </a:t>
            </a:r>
          </a:p>
        </p:txBody>
      </p:sp>
      <p:pic>
        <p:nvPicPr>
          <p:cNvPr id="7" name="Рисунок 6" descr="C:\Documents and Settings\Admin\Мои документы\Загрузки\Копия 184691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61" y="1412213"/>
            <a:ext cx="3424855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07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632782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Какой композитор сочинял и исполнял свои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последние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произведения, будучи глухим? </a:t>
            </a:r>
          </a:p>
        </p:txBody>
      </p:sp>
      <p:pic>
        <p:nvPicPr>
          <p:cNvPr id="5" name="Рисунок 4" descr="C:\Documents and Settings\Admin\Мои документы\Загрузки\Копия Ludwig-van-Beethov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6" y="1369233"/>
            <a:ext cx="339024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19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Обо всем понемногу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90" y="5301208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Кто изображён на фото? </a:t>
            </a:r>
          </a:p>
        </p:txBody>
      </p:sp>
      <p:pic>
        <p:nvPicPr>
          <p:cNvPr id="5123" name="Рисунок 23" descr="Описание: C:\Documents and Settings\Admin\Мои документы\Загрузки\Копия 1112917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0" y="1456319"/>
            <a:ext cx="2664297" cy="3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4" descr="Описание: C:\Documents and Settings\Admin\Мои документы\Загрузки\Копия KAZ_6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70" y="1434025"/>
            <a:ext cx="2780098" cy="34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25" descr="Описание: C:\Documents and Settings\Admin\Мои документы\Загрузки\Копия arnold_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/>
          <a:stretch>
            <a:fillRect/>
          </a:stretch>
        </p:blipFill>
        <p:spPr bwMode="auto">
          <a:xfrm>
            <a:off x="6154486" y="1434023"/>
            <a:ext cx="2777261" cy="3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5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Обо всем понемногу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90" y="5301208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Кто изображён на фото?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Рисунок 22" descr="Описание: C:\Documents and Settings\Admin\Мои документы\Загрузки\W9FcqhJZsjyW_mikhail-lomonos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42701" cy="3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20" descr="Описание: C:\Documents and Settings\Admin\Мои документы\Загрузки\Копия Albert-Jejnshtej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63" y="1398263"/>
            <a:ext cx="2614137" cy="3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21" descr="Описание: C:\Documents and Settings\Admin\Мои документы\Загрузки\Копия 77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97" y="1412776"/>
            <a:ext cx="2685561" cy="32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81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Самый сообразительный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90" y="5301208"/>
            <a:ext cx="8136904" cy="8367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Кто изображён на фото?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97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81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Рисунок 26" descr="Описание: C:\Documents and Settings\Admin\Мои документы\Загрузки\Копия pele-80845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2" y="1573453"/>
            <a:ext cx="28326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Рисунок 27" descr="Описание: C:\Documents and Settings\Admin\Мои документы\Загрузки\Копия maxresdefaul2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21" y="1543050"/>
            <a:ext cx="28326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8" descr="Описание: C:\Documents and Settings\Admin\Мои документы\Загрузки\Копия r990_messisuperkr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78" y="1543050"/>
            <a:ext cx="27879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6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География</a:t>
            </a:r>
          </a:p>
          <a:p>
            <a:r>
              <a:rPr 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Искусство </a:t>
            </a:r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спорт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Биология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История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Самый сообразительный</a:t>
            </a:r>
          </a:p>
          <a:p>
            <a:r>
              <a:rPr lang="ru-RU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 всём понемногу</a:t>
            </a:r>
          </a:p>
        </p:txBody>
      </p:sp>
      <p:pic>
        <p:nvPicPr>
          <p:cNvPr id="1026" name="Picture 2" descr="C:\Documents and Settings\Admin\Мои документы\Загрузки\Копия 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9134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0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445224"/>
            <a:ext cx="5328592" cy="10105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Математика – царица наук,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арифметика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царица математики».</a:t>
            </a:r>
          </a:p>
        </p:txBody>
      </p:sp>
      <p:pic>
        <p:nvPicPr>
          <p:cNvPr id="5" name="Рисунок 4" descr="C:\Documents and Settings\Admin\Мои документы\Учёные\Гаусс\Заставка_гаус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46" y="1251924"/>
            <a:ext cx="3600400" cy="4088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2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Великий ученый, чьим именем иногда называют прямоугольную систему координат. </a:t>
            </a:r>
          </a:p>
        </p:txBody>
      </p:sp>
      <p:pic>
        <p:nvPicPr>
          <p:cNvPr id="5" name="Рисунок 4" descr="C:\Documents and Settings\Admin\Мои документы\Учёные\Декарт\Копия PSM_V37_D740_Rene_Descart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0243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69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Автор романа «Последний из могикан». </a:t>
            </a:r>
          </a:p>
        </p:txBody>
      </p:sp>
      <p:pic>
        <p:nvPicPr>
          <p:cNvPr id="6" name="Рисунок 5" descr="C:\Documents and Settings\Admin\Мои документы\Загрузки\Копия James_Fenimore_Cooper_by_Jarvi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04" y="1412776"/>
            <a:ext cx="324036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32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5661248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Кто составил славянскую азбуку? </a:t>
            </a:r>
          </a:p>
        </p:txBody>
      </p:sp>
      <p:pic>
        <p:nvPicPr>
          <p:cNvPr id="5" name="Рисунок 4" descr="C:\Documents and Settings\Admin\Мои документы\Загрузки\Копия 0001-002-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24036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40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Биология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01208"/>
            <a:ext cx="8280920" cy="14401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Английский натуралист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путешественник.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книге «Происхождение видов» основным механизмом эволюции видов учёный назвал естественный отбор. </a:t>
            </a:r>
          </a:p>
        </p:txBody>
      </p:sp>
      <p:pic>
        <p:nvPicPr>
          <p:cNvPr id="5" name="Рисунок 4" descr="C:\Documents and Settings\Admin\Мои документы\Загрузки\Дарвин (Darvin, Ch.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1331"/>
            <a:ext cx="295232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13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Биология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5661248"/>
            <a:ext cx="8229600" cy="824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Писатель – натуралист, автор рассказов о природе для детей и взрослых. «Кладовая солнца». </a:t>
            </a:r>
          </a:p>
        </p:txBody>
      </p:sp>
      <p:pic>
        <p:nvPicPr>
          <p:cNvPr id="6" name="Рисунок 5" descr="C:\Documents and Settings\Admin\Мои документы\Загрузки\Копия 1454533416_mi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1023"/>
            <a:ext cx="329917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13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charset="0"/>
              </a:rPr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89240"/>
            <a:ext cx="8280920" cy="11521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«Кто с мечом на русскую землю придет,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меча и погибнет». </a:t>
            </a:r>
          </a:p>
        </p:txBody>
      </p:sp>
      <p:pic>
        <p:nvPicPr>
          <p:cNvPr id="6" name="Рисунок 5" descr="C:\Documents and Settings\Admin\Мои документы\Загрузки\Копия 1411137056_00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340768"/>
            <a:ext cx="331236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112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281</Words>
  <Application>Microsoft Office PowerPoint</Application>
  <PresentationFormat>Экран (4:3)</PresentationFormat>
  <Paragraphs>78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Интеллектуальная игра «Это мы не проходили»</vt:lpstr>
      <vt:lpstr>Категории</vt:lpstr>
      <vt:lpstr>Математика</vt:lpstr>
      <vt:lpstr>Математика</vt:lpstr>
      <vt:lpstr>Литература</vt:lpstr>
      <vt:lpstr>Литература</vt:lpstr>
      <vt:lpstr>Биология</vt:lpstr>
      <vt:lpstr>Биология</vt:lpstr>
      <vt:lpstr>История</vt:lpstr>
      <vt:lpstr>История</vt:lpstr>
      <vt:lpstr>История</vt:lpstr>
      <vt:lpstr>География</vt:lpstr>
      <vt:lpstr>География</vt:lpstr>
      <vt:lpstr>Искусство</vt:lpstr>
      <vt:lpstr>Искусство</vt:lpstr>
      <vt:lpstr>Искусство</vt:lpstr>
      <vt:lpstr>Обо всем понемногу</vt:lpstr>
      <vt:lpstr>Обо всем понемногу</vt:lpstr>
      <vt:lpstr>Самый сообразительный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52</cp:revision>
  <dcterms:created xsi:type="dcterms:W3CDTF">2016-08-08T13:26:46Z</dcterms:created>
  <dcterms:modified xsi:type="dcterms:W3CDTF">2018-06-10T14:26:51Z</dcterms:modified>
</cp:coreProperties>
</file>