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9" r:id="rId4"/>
    <p:sldId id="260" r:id="rId5"/>
    <p:sldId id="257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12A1-636D-4E12-B584-0A72FA4F9546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10946-4A47-4CA1-B6CC-DA7944189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881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12A1-636D-4E12-B584-0A72FA4F9546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10946-4A47-4CA1-B6CC-DA7944189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943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12A1-636D-4E12-B584-0A72FA4F9546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10946-4A47-4CA1-B6CC-DA7944189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34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12A1-636D-4E12-B584-0A72FA4F9546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10946-4A47-4CA1-B6CC-DA7944189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639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12A1-636D-4E12-B584-0A72FA4F9546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10946-4A47-4CA1-B6CC-DA7944189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436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12A1-636D-4E12-B584-0A72FA4F9546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10946-4A47-4CA1-B6CC-DA7944189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706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12A1-636D-4E12-B584-0A72FA4F9546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10946-4A47-4CA1-B6CC-DA7944189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986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12A1-636D-4E12-B584-0A72FA4F9546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10946-4A47-4CA1-B6CC-DA7944189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27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12A1-636D-4E12-B584-0A72FA4F9546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10946-4A47-4CA1-B6CC-DA7944189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644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12A1-636D-4E12-B584-0A72FA4F9546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10946-4A47-4CA1-B6CC-DA7944189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7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12A1-636D-4E12-B584-0A72FA4F9546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10946-4A47-4CA1-B6CC-DA7944189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136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412A1-636D-4E12-B584-0A72FA4F9546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10946-4A47-4CA1-B6CC-DA7944189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642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Downloads\hochu_jablok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" t="-292" b="1"/>
          <a:stretch/>
        </p:blipFill>
        <p:spPr bwMode="auto">
          <a:xfrm>
            <a:off x="-14514" y="14516"/>
            <a:ext cx="44279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772400" cy="1728192"/>
          </a:xfrm>
        </p:spPr>
        <p:txBody>
          <a:bodyPr>
            <a:normAutofit/>
          </a:bodyPr>
          <a:lstStyle/>
          <a:p>
            <a:pPr>
              <a:lnSpc>
                <a:spcPct val="75000"/>
              </a:lnSpc>
            </a:pPr>
            <a:r>
              <a:rPr lang="ru-RU" sz="5400" b="1" dirty="0" smtClean="0">
                <a:solidFill>
                  <a:srgbClr val="FF0000"/>
                </a:solidFill>
                <a:latin typeface="Book Antiqua" pitchFamily="18" charset="0"/>
              </a:rPr>
              <a:t>  </a:t>
            </a:r>
            <a:r>
              <a:rPr lang="ru-RU" sz="4200" b="1" dirty="0" smtClean="0">
                <a:solidFill>
                  <a:srgbClr val="FF0000"/>
                </a:solidFill>
                <a:latin typeface="Book Antiqua" pitchFamily="18" charset="0"/>
              </a:rPr>
              <a:t>Решение задач алгебраическим способом</a:t>
            </a:r>
            <a:endParaRPr lang="ru-RU" sz="42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3717032"/>
            <a:ext cx="4096544" cy="72008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Book Antiqua" pitchFamily="18" charset="0"/>
              </a:rPr>
              <a:t>5 класс</a:t>
            </a:r>
            <a:endParaRPr lang="ru-RU" sz="4000" b="1" dirty="0">
              <a:solidFill>
                <a:srgbClr val="0066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119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Book Antiqua" pitchFamily="18" charset="0"/>
              </a:rPr>
              <a:t>Задача 1</a:t>
            </a:r>
            <a:endParaRPr lang="ru-RU" sz="4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36233"/>
            <a:ext cx="7859216" cy="148871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Book Antiqua" pitchFamily="18" charset="0"/>
              </a:rPr>
              <a:t>На двух полках лежат 25 книг</a:t>
            </a:r>
            <a:r>
              <a:rPr lang="ru-RU" sz="2800" dirty="0">
                <a:latin typeface="Book Antiqua" pitchFamily="18" charset="0"/>
              </a:rPr>
              <a:t>. Сколько книг лежит на каждой полке</a:t>
            </a:r>
            <a:r>
              <a:rPr lang="ru-RU" sz="2800" dirty="0" smtClean="0">
                <a:latin typeface="Book Antiqua" pitchFamily="18" charset="0"/>
              </a:rPr>
              <a:t>,</a:t>
            </a:r>
            <a:r>
              <a:rPr lang="ru-RU" sz="2800" dirty="0">
                <a:latin typeface="Book Antiqua" pitchFamily="18" charset="0"/>
              </a:rPr>
              <a:t> </a:t>
            </a:r>
            <a:r>
              <a:rPr lang="ru-RU" sz="2800" dirty="0" smtClean="0">
                <a:latin typeface="Book Antiqua" pitchFamily="18" charset="0"/>
              </a:rPr>
              <a:t>если на одной из них на 7 книг меньше, чем на другой?</a:t>
            </a:r>
            <a:endParaRPr lang="ru-RU" sz="2800" dirty="0">
              <a:latin typeface="Book Antiqua" pitchFamily="18" charset="0"/>
            </a:endParaRPr>
          </a:p>
        </p:txBody>
      </p:sp>
      <p:pic>
        <p:nvPicPr>
          <p:cNvPr id="4" name="Picture 2" descr="C:\Documents and Settings\Admin\Мои документы\Downloads\hochu_jablok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" t="-292" r="6970" b="58690"/>
          <a:stretch/>
        </p:blipFill>
        <p:spPr bwMode="auto">
          <a:xfrm>
            <a:off x="-14513" y="14516"/>
            <a:ext cx="1922217" cy="133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Admin\Мои документы\РИСУНКИ\Школа\Тетрадь Учебник Книга\medium_9d03a5db521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93" y="3309002"/>
            <a:ext cx="3274872" cy="288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Admin\Мои документы\РИСУНКИ\Школа\Тетрадь Учебник Книга\к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103" y="2916992"/>
            <a:ext cx="3456384" cy="330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325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Book Antiqua" pitchFamily="18" charset="0"/>
              </a:rPr>
              <a:t>Задача 2</a:t>
            </a:r>
            <a:endParaRPr lang="ru-RU" sz="4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36232"/>
            <a:ext cx="7859216" cy="213678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Book Antiqua" pitchFamily="18" charset="0"/>
              </a:rPr>
              <a:t>Папа старше сына в 4 раза. Сколько лет каждому, если сын моложе отца на 33 года?</a:t>
            </a:r>
            <a:endParaRPr lang="ru-RU" sz="2800" dirty="0">
              <a:latin typeface="Book Antiqua" pitchFamily="18" charset="0"/>
            </a:endParaRPr>
          </a:p>
        </p:txBody>
      </p:sp>
      <p:pic>
        <p:nvPicPr>
          <p:cNvPr id="4" name="Picture 2" descr="C:\Documents and Settings\Admin\Мои документы\Downloads\hochu_jablok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" t="-292" r="6970" b="58690"/>
          <a:stretch/>
        </p:blipFill>
        <p:spPr bwMode="auto">
          <a:xfrm>
            <a:off x="-14513" y="14516"/>
            <a:ext cx="1922217" cy="133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Admin\Мои документы\Downloads\mokey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236" y="2749777"/>
            <a:ext cx="2520280" cy="371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Admin\Мои документы\Downloads\Pr-019-TRI-12_09_10-0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95" y="2680838"/>
            <a:ext cx="3679056" cy="367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731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Book Antiqua" pitchFamily="18" charset="0"/>
              </a:rPr>
              <a:t>Задача 3</a:t>
            </a:r>
            <a:endParaRPr lang="ru-RU" sz="4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45804"/>
            <a:ext cx="7859216" cy="222721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Book Antiqua" pitchFamily="18" charset="0"/>
              </a:rPr>
              <a:t>В трёх канистрах налито 150 л бензина. В одной канистре на 30 л меньше, чем во второй и в 2 раза меньше, чем в третьей. Сколько бензин в каждой канистре?</a:t>
            </a:r>
            <a:endParaRPr lang="ru-RU" sz="2800" dirty="0">
              <a:latin typeface="Book Antiqua" pitchFamily="18" charset="0"/>
            </a:endParaRPr>
          </a:p>
        </p:txBody>
      </p:sp>
      <p:pic>
        <p:nvPicPr>
          <p:cNvPr id="4" name="Picture 2" descr="C:\Documents and Settings\Admin\Мои документы\Downloads\hochu_jablok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" t="-292" r="6970" b="58690"/>
          <a:stretch/>
        </p:blipFill>
        <p:spPr bwMode="auto">
          <a:xfrm>
            <a:off x="-14513" y="14516"/>
            <a:ext cx="1922217" cy="133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Documents and Settings\Admin\Мои документы\Downloads\76682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14"/>
          <a:stretch/>
        </p:blipFill>
        <p:spPr bwMode="auto">
          <a:xfrm>
            <a:off x="4427984" y="3627744"/>
            <a:ext cx="4176464" cy="282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Admin\Мои документы\Downloads\zil_130__90002306bx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8" b="5459"/>
          <a:stretch/>
        </p:blipFill>
        <p:spPr bwMode="auto">
          <a:xfrm>
            <a:off x="611520" y="3429000"/>
            <a:ext cx="4222289" cy="274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315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Book Antiqua" pitchFamily="18" charset="0"/>
              </a:rPr>
              <a:t>Задача 4</a:t>
            </a:r>
            <a:endParaRPr lang="ru-RU" sz="4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36232"/>
            <a:ext cx="7859216" cy="2424816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Book Antiqua" pitchFamily="18" charset="0"/>
              </a:rPr>
              <a:t>Учёный-химик приготовил раствор реактива и разлил его по двум колбам. Известно, что во второй колбе раствора втрое больше, чем в первой. Первая колба вместила на 300 миллилитров раствора меньше, чем вторая. Какой объём раствора содержится в каждой колбе?</a:t>
            </a:r>
            <a:endParaRPr lang="ru-RU" sz="2800" dirty="0">
              <a:latin typeface="Book Antiqua" pitchFamily="18" charset="0"/>
            </a:endParaRPr>
          </a:p>
        </p:txBody>
      </p:sp>
      <p:pic>
        <p:nvPicPr>
          <p:cNvPr id="4" name="Picture 2" descr="C:\Documents and Settings\Admin\Мои документы\Downloads\hochu_jablok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" t="-292" r="6970" b="58690"/>
          <a:stretch/>
        </p:blipFill>
        <p:spPr bwMode="auto">
          <a:xfrm>
            <a:off x="-14513" y="14516"/>
            <a:ext cx="1922217" cy="133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Admin\Мои документы\Downloads\400_F_45620295_CnU4eRf636XzZeVu10Xk8LNdDoKnRB6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1" b="10126"/>
          <a:stretch/>
        </p:blipFill>
        <p:spPr bwMode="auto">
          <a:xfrm>
            <a:off x="4572000" y="3694034"/>
            <a:ext cx="3528392" cy="294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dmin\Мои документы\Downloads\ngbbs46bfa292be4e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95" y="3671074"/>
            <a:ext cx="3055358" cy="294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622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Book Antiqua" pitchFamily="18" charset="0"/>
              </a:rPr>
              <a:t>Задача 5</a:t>
            </a:r>
            <a:endParaRPr lang="ru-RU" sz="4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57698"/>
            <a:ext cx="7859216" cy="192723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>
                <a:latin typeface="Book Antiqua" pitchFamily="18" charset="0"/>
              </a:rPr>
              <a:t>У некоторых акул насчитывается до 15 тысяч зубов. </a:t>
            </a:r>
            <a:r>
              <a:rPr lang="ru-RU" sz="2400" dirty="0" smtClean="0">
                <a:latin typeface="Book Antiqua" pitchFamily="18" charset="0"/>
              </a:rPr>
              <a:t>Во вторую неделю </a:t>
            </a:r>
            <a:r>
              <a:rPr lang="ru-RU" sz="2400" dirty="0">
                <a:latin typeface="Book Antiqua" pitchFamily="18" charset="0"/>
              </a:rPr>
              <a:t>у акулы выпало на 5 зубов </a:t>
            </a:r>
            <a:r>
              <a:rPr lang="ru-RU" sz="2400" dirty="0" smtClean="0">
                <a:latin typeface="Book Antiqua" pitchFamily="18" charset="0"/>
              </a:rPr>
              <a:t>больше, </a:t>
            </a:r>
            <a:r>
              <a:rPr lang="ru-RU" sz="2400" dirty="0">
                <a:latin typeface="Book Antiqua" pitchFamily="18" charset="0"/>
              </a:rPr>
              <a:t>чем </a:t>
            </a:r>
            <a:r>
              <a:rPr lang="ru-RU" sz="2400" dirty="0" smtClean="0">
                <a:latin typeface="Book Antiqua" pitchFamily="18" charset="0"/>
              </a:rPr>
              <a:t>в первую, </a:t>
            </a:r>
            <a:r>
              <a:rPr lang="ru-RU" sz="2400" dirty="0" smtClean="0">
                <a:latin typeface="Book Antiqua" pitchFamily="18" charset="0"/>
              </a:rPr>
              <a:t>но  </a:t>
            </a:r>
            <a:r>
              <a:rPr lang="ru-RU" sz="2400" dirty="0">
                <a:latin typeface="Book Antiqua" pitchFamily="18" charset="0"/>
              </a:rPr>
              <a:t>в 10 раз </a:t>
            </a:r>
            <a:r>
              <a:rPr lang="ru-RU" sz="2400" dirty="0" smtClean="0">
                <a:latin typeface="Book Antiqua" pitchFamily="18" charset="0"/>
              </a:rPr>
              <a:t>меньше чем в </a:t>
            </a:r>
            <a:r>
              <a:rPr lang="ru-RU" sz="2400" dirty="0">
                <a:latin typeface="Book Antiqua" pitchFamily="18" charset="0"/>
              </a:rPr>
              <a:t>третью </a:t>
            </a:r>
            <a:r>
              <a:rPr lang="ru-RU" sz="2400" dirty="0" smtClean="0">
                <a:latin typeface="Book Antiqua" pitchFamily="18" charset="0"/>
              </a:rPr>
              <a:t>неделю. Сколько </a:t>
            </a:r>
            <a:r>
              <a:rPr lang="ru-RU" sz="2400" dirty="0">
                <a:latin typeface="Book Antiqua" pitchFamily="18" charset="0"/>
              </a:rPr>
              <a:t>зубов выпадало у акулы в каждую из трёх недель, если всего у неё выпал 331 зуб?</a:t>
            </a:r>
          </a:p>
        </p:txBody>
      </p:sp>
      <p:pic>
        <p:nvPicPr>
          <p:cNvPr id="4" name="Picture 2" descr="C:\Documents and Settings\Admin\Мои документы\Downloads\hochu_jablok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" t="-292" r="6970" b="58690"/>
          <a:stretch/>
        </p:blipFill>
        <p:spPr bwMode="auto">
          <a:xfrm>
            <a:off x="-14513" y="14516"/>
            <a:ext cx="1922217" cy="133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Documents and Settings\Admin\Мои документы\Downloads\b_69ad60f41a695d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73040"/>
            <a:ext cx="2716433" cy="325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Admin\Мои документы\Downloads\ashley.ruGreat_White_Shar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84934"/>
            <a:ext cx="2888883" cy="322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178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Book Antiqua" pitchFamily="18" charset="0"/>
              </a:rPr>
              <a:t>Задача 6</a:t>
            </a:r>
            <a:endParaRPr lang="ru-RU" sz="4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36232"/>
            <a:ext cx="7859216" cy="2136783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Book Antiqua" pitchFamily="18" charset="0"/>
              </a:rPr>
              <a:t>В магазин завезли булочки двух сортов: по 9 рублей и 10 рублей. Булочек первого сорта на 5 меньше, чем второго сорта. Сколько булочек каждого сорта завезли в магазин, </a:t>
            </a:r>
            <a:r>
              <a:rPr lang="ru-RU" sz="2800" dirty="0">
                <a:latin typeface="Book Antiqua" pitchFamily="18" charset="0"/>
              </a:rPr>
              <a:t>если </a:t>
            </a:r>
            <a:r>
              <a:rPr lang="ru-RU" sz="2800" dirty="0" smtClean="0">
                <a:latin typeface="Book Antiqua" pitchFamily="18" charset="0"/>
              </a:rPr>
              <a:t>стоимость всех булочек составляет 487 рублей.</a:t>
            </a:r>
            <a:endParaRPr lang="ru-RU" sz="2800" dirty="0">
              <a:latin typeface="Book Antiqua" pitchFamily="18" charset="0"/>
            </a:endParaRPr>
          </a:p>
        </p:txBody>
      </p:sp>
      <p:pic>
        <p:nvPicPr>
          <p:cNvPr id="4" name="Picture 2" descr="C:\Documents and Settings\Admin\Мои документы\Downloads\hochu_jablok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" t="-292" r="6970" b="58690"/>
          <a:stretch/>
        </p:blipFill>
        <p:spPr bwMode="auto">
          <a:xfrm>
            <a:off x="-14513" y="14516"/>
            <a:ext cx="1922217" cy="133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Admin\Мои документы\Downloads\Ko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091" y="3754800"/>
            <a:ext cx="2405633" cy="257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Admin\Мои документы\Downloads\40061711_plyushka_moskovska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4236873"/>
            <a:ext cx="2304256" cy="174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Documents and Settings\Admin\Мои документы\Downloads\clip89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57207"/>
            <a:ext cx="2304256" cy="162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4198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240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 Решение задач алгебраическим способом</vt:lpstr>
      <vt:lpstr>Задача 1</vt:lpstr>
      <vt:lpstr>Задача 2</vt:lpstr>
      <vt:lpstr>Задача 3</vt:lpstr>
      <vt:lpstr>Задача 4</vt:lpstr>
      <vt:lpstr>Задача 5</vt:lpstr>
      <vt:lpstr>Задача 6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Заголовок</dc:title>
  <dc:creator>Догадова</dc:creator>
  <cp:lastModifiedBy>Догадова</cp:lastModifiedBy>
  <cp:revision>14</cp:revision>
  <dcterms:created xsi:type="dcterms:W3CDTF">2014-12-25T16:15:34Z</dcterms:created>
  <dcterms:modified xsi:type="dcterms:W3CDTF">2015-04-12T09:33:09Z</dcterms:modified>
</cp:coreProperties>
</file>