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CB07AD-58E3-4847-B5CE-880214EF4B2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AE1A7A-06CF-4CA8-8DCC-918863DAF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025744" y="1851821"/>
            <a:ext cx="5740005" cy="1204306"/>
          </a:xfrm>
        </p:spPr>
        <p:txBody>
          <a:bodyPr/>
          <a:lstStyle/>
          <a:p>
            <a:r>
              <a:rPr lang="ru-RU" sz="4400" b="1" dirty="0">
                <a:solidFill>
                  <a:srgbClr val="0070C0"/>
                </a:solidFill>
              </a:rPr>
              <a:t>XXII Олимпийские зимние игры</a:t>
            </a:r>
          </a:p>
        </p:txBody>
      </p:sp>
      <p:pic>
        <p:nvPicPr>
          <p:cNvPr id="1026" name="Picture 2" descr="C:\Documents and Settings\Admin\Мои документы\sochi-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09" r="23155"/>
          <a:stretch>
            <a:fillRect/>
          </a:stretch>
        </p:blipFill>
        <p:spPr bwMode="auto">
          <a:xfrm>
            <a:off x="857224" y="279489"/>
            <a:ext cx="1143008" cy="26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00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Церемония открытия</a:t>
            </a:r>
          </a:p>
        </p:txBody>
      </p:sp>
      <p:pic>
        <p:nvPicPr>
          <p:cNvPr id="7171" name="Picture 3" descr="C:\Documents and Settings\Admin\Мои документы\Мои рисунки\Копия Со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8102"/>
            <a:ext cx="4159023" cy="33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Admin\Мои документы\2013-14_Кл_час_ПланВР\Зимняя олимпиада\Олимпиада_фото\Копия Image2014_02_09_14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1737"/>
            <a:ext cx="3226392" cy="33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878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Эмблема - логотип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Admin\Мои документы\Мои рисунки\untitled2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984776" cy="29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05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365760"/>
            <a:ext cx="7516316" cy="83099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Талисманы олимпиады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Admin\Мои документы\Мои рисунки\untitled2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507" y="1916832"/>
            <a:ext cx="6919957" cy="28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095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слоган  </a:t>
            </a:r>
            <a:r>
              <a:rPr lang="ru-RU" sz="3600" b="1" dirty="0" smtClean="0">
                <a:solidFill>
                  <a:srgbClr val="0070C0"/>
                </a:solidFill>
              </a:rPr>
              <a:t>олимпиады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metronews.ru/sport/orgkomitet-sochi-2014-oproverg-sluhi-o-smene-slogana/Tpomce---sQObLo2d2uzZ2/4816055-R3L8T8D-600-sochi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584513"/>
            <a:ext cx="6148582" cy="325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162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Admin\Мои документы\2013-14_Кл_час_ПланВР\Огонь\Олимпийский огонь_на сайт\2.В ожидании Олимпийского ог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78622"/>
            <a:ext cx="2443713" cy="32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Мои документы\Мои рисунки\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848"/>
          <a:stretch/>
        </p:blipFill>
        <p:spPr bwMode="auto">
          <a:xfrm>
            <a:off x="1331640" y="1231411"/>
            <a:ext cx="2496715" cy="26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Эстафета Олимпийского огня </a:t>
            </a:r>
          </a:p>
        </p:txBody>
      </p:sp>
      <p:pic>
        <p:nvPicPr>
          <p:cNvPr id="2052" name="Picture 4" descr="C:\Documents and Settings\Admin\Мои документы\2013-14_Кл_час_ПланВР\Огонь\Олимпийский огонь_на сайт\1.11И клас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25" y="1144784"/>
            <a:ext cx="3703042" cy="27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2013-14_Кл_час_ПланВР\Огонь\Олимпийский огонь_на сайт\4.Ежова Алена и Анисимова Ве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382" y="4011096"/>
            <a:ext cx="3520721" cy="26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32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528" y="4221088"/>
            <a:ext cx="7520940" cy="675413"/>
          </a:xfrm>
        </p:spPr>
        <p:txBody>
          <a:bodyPr>
            <a:normAutofit fontScale="92500"/>
          </a:bodyPr>
          <a:lstStyle/>
          <a:p>
            <a:pPr marL="0" indent="0"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олимпиаде  участвуют  представители  88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стран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Страны - участницы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na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478" y="1353057"/>
            <a:ext cx="3302975" cy="275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88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520940" cy="52807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Пятнадцать зимних спортивных дисциплин, объединённых в семь олимпийских видов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спорта.</a:t>
            </a:r>
          </a:p>
          <a:p>
            <a:pPr marL="0" indent="0"/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Сюда входят три коньковых вида, шесть лыжных видов, два вида бобслея, а также четыре отдельных вида спорта. Всего разыгрывается 98 комплектов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медалей.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новых соревнований: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•	прыжки с трамплина (женщины),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•	командные соревнования в фигурном катании,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•	эстафета в санном спорте,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•	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хафпайп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во фристайле (мужчины и женщины),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•	смешанная эстафета в биатлоне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3 новые дисциплины: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•	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слоупстайл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во фристайле (мужчины и женщины),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•	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слоупстайл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в сноуборде (мужчины и женщины),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•	командный параллельный слалом в сноуборде (мужчины и женщины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соревнования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41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Медали</a:t>
            </a:r>
          </a:p>
        </p:txBody>
      </p:sp>
      <p:pic>
        <p:nvPicPr>
          <p:cNvPr id="5122" name="Picture 2" descr="C:\Documents and Settings\Admin\Мои документы\Мои рисунки\untitled27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53"/>
          <a:stretch/>
        </p:blipFill>
        <p:spPr bwMode="auto">
          <a:xfrm>
            <a:off x="1821182" y="1498734"/>
            <a:ext cx="5477594" cy="351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20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Монеты и банкноты</a:t>
            </a:r>
          </a:p>
        </p:txBody>
      </p:sp>
      <p:pic>
        <p:nvPicPr>
          <p:cNvPr id="6146" name="Picture 2" descr="C:\Documents and Settings\Admin\Мои документы\Мои рисунки\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7365"/>
            <a:ext cx="4700550" cy="31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Мои документы\Мои рисунки\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562200" cy="25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0779" y="4443701"/>
            <a:ext cx="2557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25 рублевая </a:t>
            </a:r>
            <a:r>
              <a:rPr lang="ru-RU" sz="2000" dirty="0" smtClean="0"/>
              <a:t>монета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97000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71</TotalTime>
  <Words>78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XXII Олимпийские зимние игры</vt:lpstr>
      <vt:lpstr>Эмблема - логотип</vt:lpstr>
      <vt:lpstr>Талисманы олимпиады</vt:lpstr>
      <vt:lpstr>слоган  олимпиады</vt:lpstr>
      <vt:lpstr>Эстафета Олимпийского огня </vt:lpstr>
      <vt:lpstr>Страны - участницы</vt:lpstr>
      <vt:lpstr>соревнования</vt:lpstr>
      <vt:lpstr>Медали</vt:lpstr>
      <vt:lpstr>Монеты и банкноты</vt:lpstr>
      <vt:lpstr>Церемония открытия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 Олимпийские зимние игры</dc:title>
  <dc:creator>Догадова</dc:creator>
  <cp:lastModifiedBy>Ирина</cp:lastModifiedBy>
  <cp:revision>12</cp:revision>
  <dcterms:created xsi:type="dcterms:W3CDTF">2014-02-09T12:45:57Z</dcterms:created>
  <dcterms:modified xsi:type="dcterms:W3CDTF">2014-02-27T09:12:29Z</dcterms:modified>
</cp:coreProperties>
</file>