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6" r:id="rId3"/>
    <p:sldId id="284" r:id="rId4"/>
    <p:sldId id="285" r:id="rId5"/>
    <p:sldId id="286" r:id="rId6"/>
    <p:sldId id="287" r:id="rId7"/>
    <p:sldId id="290" r:id="rId8"/>
    <p:sldId id="283" r:id="rId9"/>
    <p:sldId id="279" r:id="rId10"/>
    <p:sldId id="281" r:id="rId11"/>
    <p:sldId id="282" r:id="rId12"/>
    <p:sldId id="278" r:id="rId13"/>
    <p:sldId id="291" r:id="rId14"/>
    <p:sldId id="292" r:id="rId15"/>
    <p:sldId id="280" r:id="rId16"/>
    <p:sldId id="288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9933FF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5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1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4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2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0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3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1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8AB6-9CF2-4A5F-AC7C-2ED4DFB385B9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A5EA-716F-4522-A83B-4DC866BB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Лиза Таскаева\846aec5a58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340768"/>
            <a:ext cx="4968552" cy="1470025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solidFill>
                  <a:srgbClr val="6600FF"/>
                </a:solidFill>
                <a:latin typeface="Book Antiqua" pitchFamily="18" charset="0"/>
              </a:rPr>
              <a:t>МОИ </a:t>
            </a:r>
            <a:br>
              <a:rPr lang="ru-RU" sz="5500" b="1" dirty="0" smtClean="0">
                <a:solidFill>
                  <a:srgbClr val="6600FF"/>
                </a:solidFill>
                <a:latin typeface="Book Antiqua" pitchFamily="18" charset="0"/>
              </a:rPr>
            </a:br>
            <a:r>
              <a:rPr lang="ru-RU" sz="5500" b="1" dirty="0" smtClean="0">
                <a:solidFill>
                  <a:srgbClr val="6600FF"/>
                </a:solidFill>
                <a:latin typeface="Book Antiqua" pitchFamily="18" charset="0"/>
              </a:rPr>
              <a:t>УВЛЕЧЕНИЯ</a:t>
            </a:r>
            <a:endParaRPr lang="ru-RU" sz="5500" b="1" dirty="0">
              <a:solidFill>
                <a:srgbClr val="6600FF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996952"/>
            <a:ext cx="5184576" cy="1752600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800080"/>
                </a:solidFill>
                <a:latin typeface="Book Antiqua" pitchFamily="18" charset="0"/>
              </a:rPr>
              <a:t>Автор: 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800080"/>
                </a:solidFill>
                <a:latin typeface="Book Antiqua" pitchFamily="18" charset="0"/>
              </a:rPr>
              <a:t>Таскаева Елизавета, 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800080"/>
                </a:solidFill>
                <a:latin typeface="Book Antiqua" pitchFamily="18" charset="0"/>
              </a:rPr>
              <a:t>5Б класс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800080"/>
                </a:solidFill>
                <a:latin typeface="Book Antiqua" pitchFamily="18" charset="0"/>
              </a:rPr>
              <a:t>МБОУ г. Кургана «Гимназия №32»</a:t>
            </a:r>
            <a:endParaRPr lang="ru-RU" sz="2800" b="1" dirty="0">
              <a:solidFill>
                <a:srgbClr val="80008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33CC"/>
                </a:solidFill>
                <a:latin typeface="Book Antiqua" pitchFamily="18" charset="0"/>
              </a:rPr>
              <a:t>На Кремлёвской ёлке</a:t>
            </a:r>
          </a:p>
        </p:txBody>
      </p:sp>
      <p:pic>
        <p:nvPicPr>
          <p:cNvPr id="5" name="Picture 2" descr="C:\Documents and Settings\Admin\Мои документы\Лиза Таскаева\Копия DSC03181 -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/>
          <a:stretch/>
        </p:blipFill>
        <p:spPr bwMode="auto">
          <a:xfrm>
            <a:off x="251521" y="1412776"/>
            <a:ext cx="4968552" cy="34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Мои документы\Лиза Таскаева\Копия DSC03126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81" y="3528848"/>
            <a:ext cx="4088781" cy="306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«Серпантин». Младшая </a:t>
            </a:r>
            <a:r>
              <a:rPr lang="ru-RU" b="1" dirty="0">
                <a:solidFill>
                  <a:srgbClr val="FF33CC"/>
                </a:solidFill>
                <a:latin typeface="Book Antiqua" pitchFamily="18" charset="0"/>
              </a:rPr>
              <a:t>группа</a:t>
            </a:r>
          </a:p>
        </p:txBody>
      </p:sp>
      <p:pic>
        <p:nvPicPr>
          <p:cNvPr id="5" name="Picture 2" descr="C:\Documents and Settings\Admin\Мои документы\Лиза Таскаева\Копия DSC_0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6" y="1412776"/>
            <a:ext cx="7442326" cy="49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Documents and Settings\Admin\Мои документы\Downloads\carri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0" y="4834257"/>
            <a:ext cx="1750418" cy="183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«Не спится…»</a:t>
            </a:r>
            <a:endParaRPr lang="ru-RU" dirty="0"/>
          </a:p>
        </p:txBody>
      </p:sp>
      <p:pic>
        <p:nvPicPr>
          <p:cNvPr id="9218" name="Picture 2" descr="C:\Documents and Settings\Admin\Мои документы\Лиза Таскаева\Копия IMG_8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3" y="1708842"/>
            <a:ext cx="4585344" cy="34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Мои документы\Лиза Таскаева\Копия IMG_84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2751"/>
            <a:ext cx="3618631" cy="48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Старшая группа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859" y="4211692"/>
            <a:ext cx="810827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Старшая группа нашего ансамбля – юноши и девушки, им по двадцать лет – тоже участвовали в фестивале. И тоже завоевали звания лауреатов. К этой победе танцоры шли долго и терпеливо.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Алексей Попов, руководитель старшей группы ансамбля </a:t>
            </a:r>
            <a:r>
              <a:rPr lang="ru-RU" sz="2200" dirty="0" smtClean="0">
                <a:solidFill>
                  <a:srgbClr val="002060"/>
                </a:solidFill>
              </a:rPr>
              <a:t>сказал </a:t>
            </a:r>
            <a:r>
              <a:rPr lang="ru-RU" sz="2200" dirty="0">
                <a:solidFill>
                  <a:srgbClr val="002060"/>
                </a:solidFill>
              </a:rPr>
              <a:t>о своих воспитанниках: «В </a:t>
            </a:r>
            <a:r>
              <a:rPr lang="ru-RU" sz="2200" dirty="0" smtClean="0">
                <a:solidFill>
                  <a:srgbClr val="002060"/>
                </a:solidFill>
              </a:rPr>
              <a:t>коллектив </a:t>
            </a:r>
            <a:r>
              <a:rPr lang="ru-RU" sz="2200" dirty="0">
                <a:solidFill>
                  <a:srgbClr val="002060"/>
                </a:solidFill>
              </a:rPr>
              <a:t>«Серпантин» пришли практически все шестилетние. На протяжении пятнадцати лет выросли и понимают меня с полуслова».</a:t>
            </a:r>
          </a:p>
        </p:txBody>
      </p:sp>
      <p:pic>
        <p:nvPicPr>
          <p:cNvPr id="10242" name="Picture 2" descr="C:\Documents and Settings\Admin\Мои документы\Downloads\tanec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"/>
          <a:stretch/>
        </p:blipFill>
        <p:spPr bwMode="auto">
          <a:xfrm>
            <a:off x="2368964" y="1124744"/>
            <a:ext cx="4406071" cy="30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О «Серпантине»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237353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Галина Георгиевна Малкова – художественный руководитель ансамбля в программе Курганского телевидения «Вести. Зауралье» рассказывала о нашей поездке: «В этот раз для нас многое было впервые. Впервые мы поехали таким большим составом. Нас было 37 человек. Впервые поехали многие дети вообще в первый раз в творческую поездку. Конечно, впервые почти все дети были в городе Москве.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178" y="5023005"/>
            <a:ext cx="8196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Конкуренцию нашим танцорам составили около пятидесяти коллективов со всей России и Ближнего Зарубежья. На таких крупных фестивалях становится понятно: зауральская хореографическая школа, одна из лучших в России. А наш коллектив – яркое тому доказательство».</a:t>
            </a:r>
          </a:p>
        </p:txBody>
      </p:sp>
      <p:pic>
        <p:nvPicPr>
          <p:cNvPr id="1026" name="Picture 2" descr="C:\Documents and Settings\Admin\Мои документы\Downloads\Копия _resize_558__2c8ea7074a62532fd60854a1dae4c8530ef1e5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2" y="1362608"/>
            <a:ext cx="3235697" cy="34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33CC"/>
                </a:solidFill>
                <a:latin typeface="Book Antiqua" pitchFamily="18" charset="0"/>
              </a:rPr>
              <a:t>Наши достижения</a:t>
            </a:r>
          </a:p>
        </p:txBody>
      </p:sp>
      <p:pic>
        <p:nvPicPr>
          <p:cNvPr id="5" name="Picture 2" descr="C:\Documents and Settings\Admin\Мои документы\Лиза Таскаева\Копия лиза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7"/>
          <a:stretch/>
        </p:blipFill>
        <p:spPr bwMode="auto">
          <a:xfrm>
            <a:off x="500757" y="1428775"/>
            <a:ext cx="3672409" cy="33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1196752"/>
            <a:ext cx="439248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</a:rPr>
              <a:t>Гран-При Международного фестиваля «Птица удачи» (г. Челябинск, 2011г.)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</a:rPr>
              <a:t>Гран-При областного конкурса хореографии «Хрустальный башмачок» (г. Курган, 2012г.)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</a:rPr>
              <a:t>Дипломы Лауреатов II, III степеней IX Межрегионального телевизионного фестиваля хореографического творчества «Зауральские узоры» в различных номинациях и возрастных группах (г. Курган, 2012г.)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</a:rPr>
              <a:t>Гран-При </a:t>
            </a:r>
            <a:r>
              <a:rPr lang="en-US" sz="2000" dirty="0">
                <a:solidFill>
                  <a:srgbClr val="002060"/>
                </a:solidFill>
              </a:rPr>
              <a:t>VI </a:t>
            </a:r>
            <a:r>
              <a:rPr lang="ru-RU" sz="2000" dirty="0">
                <a:solidFill>
                  <a:srgbClr val="002060"/>
                </a:solidFill>
              </a:rPr>
              <a:t>Международного Новогоднего фестиваля-конкурса «Рождественские звёзды – 2014» (г. Москва, 2014г.)</a:t>
            </a:r>
          </a:p>
        </p:txBody>
      </p:sp>
      <p:pic>
        <p:nvPicPr>
          <p:cNvPr id="14342" name="Picture 6" descr="C:\Documents and Settings\Admin\Мои документы\Downloads\109650467_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07" y="4498174"/>
            <a:ext cx="2592288" cy="18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3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33CC"/>
                </a:solidFill>
                <a:latin typeface="Book Antiqua" pitchFamily="18" charset="0"/>
              </a:rPr>
              <a:t>Мы в Википедии</a:t>
            </a:r>
          </a:p>
        </p:txBody>
      </p:sp>
      <p:pic>
        <p:nvPicPr>
          <p:cNvPr id="7170" name="Picture 2" descr="C:\Documents and Settings\Admin\Мои документы\Мои рисунки\Рисунок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4" y="1268760"/>
            <a:ext cx="7200800" cy="53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РИСУНКИ\Школа\Компьютер\Копия (2) 99bedacc3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58" y="938130"/>
            <a:ext cx="2546878" cy="25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Downloads\Радуга\Копия 128918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33CC"/>
                </a:solidFill>
                <a:latin typeface="Book Antiqua" pitchFamily="18" charset="0"/>
              </a:rPr>
              <a:t>Спасибо за внимание!</a:t>
            </a:r>
            <a:endParaRPr lang="ru-RU" sz="4800" b="1" dirty="0">
              <a:solidFill>
                <a:srgbClr val="FF33CC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«Серпантину» – 15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00808"/>
            <a:ext cx="35283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Я с большим желанием занимаюсь в ансамбле танца «Серпантин».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>
                <a:solidFill>
                  <a:srgbClr val="002060"/>
                </a:solidFill>
              </a:rPr>
              <a:t>2014 году ансамбль танца отметил свой 15 юбилей. </a:t>
            </a:r>
          </a:p>
        </p:txBody>
      </p:sp>
      <p:pic>
        <p:nvPicPr>
          <p:cNvPr id="4098" name="Picture 2" descr="C:\Documents and Settings\Admin\Мои документы\РИСУНКИ\happy-birthday\birthday-cak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3" y="2996952"/>
            <a:ext cx="3153696" cy="233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РИСУНКИ\happy-birthday\HappyBirthda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96" y="1687116"/>
            <a:ext cx="2886050" cy="11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История ансамбля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Образцовый коллектив ансамбль танца «Серпантин» начал свой творческий путь в 1999 </a:t>
            </a:r>
            <a:r>
              <a:rPr lang="ru-RU" sz="2400" dirty="0" smtClean="0">
                <a:solidFill>
                  <a:srgbClr val="002060"/>
                </a:solidFill>
              </a:rPr>
              <a:t>г. </a:t>
            </a:r>
            <a:r>
              <a:rPr lang="ru-RU" sz="2400" dirty="0">
                <a:solidFill>
                  <a:srgbClr val="002060"/>
                </a:solidFill>
              </a:rPr>
              <a:t>на базе Курганского областного колледжа культуры, когда балетмейстер Галина Георгиевна Малкова объединила талантливых детей, желающих заниматься танцевальным искусством. Она и стала организатором и руководителем коллектива. С 2002 </a:t>
            </a:r>
            <a:r>
              <a:rPr lang="ru-RU" sz="2400" dirty="0" smtClean="0">
                <a:solidFill>
                  <a:srgbClr val="002060"/>
                </a:solidFill>
              </a:rPr>
              <a:t>г. </a:t>
            </a:r>
            <a:r>
              <a:rPr lang="ru-RU" sz="2400" dirty="0">
                <a:solidFill>
                  <a:srgbClr val="002060"/>
                </a:solidFill>
              </a:rPr>
              <a:t>в коллективе начал работать Алексей Михайлович Попов. </a:t>
            </a:r>
            <a:r>
              <a:rPr lang="ru-RU" sz="2400" dirty="0" smtClean="0">
                <a:solidFill>
                  <a:srgbClr val="002060"/>
                </a:solidFill>
              </a:rPr>
              <a:t>Через пять </a:t>
            </a:r>
            <a:r>
              <a:rPr lang="ru-RU" sz="2400" dirty="0">
                <a:solidFill>
                  <a:srgbClr val="002060"/>
                </a:solidFill>
              </a:rPr>
              <a:t>лет со дня образования, в мае 2006 </a:t>
            </a:r>
            <a:r>
              <a:rPr lang="ru-RU" sz="2400" dirty="0" smtClean="0">
                <a:solidFill>
                  <a:srgbClr val="002060"/>
                </a:solidFill>
              </a:rPr>
              <a:t>г., </a:t>
            </a:r>
            <a:r>
              <a:rPr lang="ru-RU" sz="2400" dirty="0">
                <a:solidFill>
                  <a:srgbClr val="002060"/>
                </a:solidFill>
              </a:rPr>
              <a:t>ансамбль был удостоен звания «образцовый». </a:t>
            </a:r>
          </a:p>
          <a:p>
            <a:endParaRPr lang="ru-RU" dirty="0"/>
          </a:p>
        </p:txBody>
      </p:sp>
      <p:pic>
        <p:nvPicPr>
          <p:cNvPr id="6" name="Рисунок 5" descr="C:\Documents and Settings\Admin\Мои документы\РИСУНКИ\Школа\Танцуем.Поем.Рисуем\Копия Рисунок3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376264" cy="2069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3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Нас много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7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настоящее время в коллективе занимается более 80 учащихся, в ансамбле дети разных возрастных групп. Когда участники ансамбля вырастают и поступают в университеты и уходят из «Серпантина», то на их место приходят новые девочки и мальчики, желающие научиться танцевать.</a:t>
            </a:r>
          </a:p>
        </p:txBody>
      </p:sp>
      <p:pic>
        <p:nvPicPr>
          <p:cNvPr id="2050" name="Picture 2" descr="C:\Documents and Settings\Admin\Мои документы\Лиза Таскаева\IMG_8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22" y="3310111"/>
            <a:ext cx="58453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rgbClr val="FF33CC"/>
                </a:solidFill>
                <a:latin typeface="Book Antiqua" pitchFamily="18" charset="0"/>
              </a:rPr>
              <a:t>Творческая жизнь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88" y="4987056"/>
            <a:ext cx="7931224" cy="161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Творческая жизнь ансамбля активна, плодотворна и разнообразна – многократные выступления на концертных площадках города и колледжа, ежегодные творческие отчеты. </a:t>
            </a:r>
          </a:p>
        </p:txBody>
      </p:sp>
      <p:pic>
        <p:nvPicPr>
          <p:cNvPr id="3077" name="Picture 5" descr="C:\Documents and Settings\Admin\Мои документы\Downloads\IMG_7110_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42640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53"/>
          </a:xfrm>
        </p:spPr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Наши </a:t>
            </a:r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любимые номера</a:t>
            </a:r>
            <a:endParaRPr lang="ru-RU" dirty="0"/>
          </a:p>
        </p:txBody>
      </p:sp>
      <p:pic>
        <p:nvPicPr>
          <p:cNvPr id="6148" name="Picture 4" descr="C:\Documents and Settings\Admin\Мои документы\Лиза Таскаева\Копия DSC_0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34" y="1071591"/>
            <a:ext cx="2736304" cy="36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Лиза Таскаева\Копия DSC_05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8" y="1382091"/>
            <a:ext cx="3709758" cy="49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Мои документы\Downloads\x_e658da9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48" y="4300016"/>
            <a:ext cx="3778176" cy="23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Наши поездки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50205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 полтора десятилетия «Серпантин» радовал не только курганских зрителей. Ансамбль известен далеко за пределами нашего региона. Наш ансамбль участвовал в конкурсах и фестивалях международного, всероссийского, регионального уровней в Москве, Владивостоке, Анапе, Екатеринбурге и других города России.</a:t>
            </a:r>
          </a:p>
        </p:txBody>
      </p:sp>
      <p:pic>
        <p:nvPicPr>
          <p:cNvPr id="8195" name="Picture 3" descr="C:\Documents and Settings\Admin\Мои документы\Downloads\street-sign-and-travel-suitcase-tourism-conc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/>
          <a:stretch/>
        </p:blipFill>
        <p:spPr bwMode="auto">
          <a:xfrm>
            <a:off x="715328" y="1445778"/>
            <a:ext cx="3557404" cy="39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33CC"/>
                </a:solidFill>
                <a:latin typeface="Book Antiqua" pitchFamily="18" charset="0"/>
              </a:rPr>
              <a:t>В </a:t>
            </a:r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поезде «Курган – Москва»</a:t>
            </a:r>
            <a:endParaRPr lang="ru-RU" b="1" dirty="0">
              <a:solidFill>
                <a:srgbClr val="FF33CC"/>
              </a:solidFill>
              <a:latin typeface="Book Antiqua" pitchFamily="18" charset="0"/>
            </a:endParaRPr>
          </a:p>
        </p:txBody>
      </p:sp>
      <p:pic>
        <p:nvPicPr>
          <p:cNvPr id="5" name="Picture 2" descr="C:\Documents and Settings\Admin\Мои документы\Лиза Таскаева\Копия WP_20140104_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6" y="1315660"/>
            <a:ext cx="4968552" cy="35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Лиза Таскаева\Копия WP_20140104_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72" y="3186087"/>
            <a:ext cx="4683469" cy="33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Сказка_фон\1264692471_slgg_20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Book Antiqua" pitchFamily="18" charset="0"/>
              </a:rPr>
              <a:t>На экскурсии по Москве</a:t>
            </a:r>
            <a:endParaRPr lang="ru-RU" dirty="0"/>
          </a:p>
        </p:txBody>
      </p:sp>
      <p:pic>
        <p:nvPicPr>
          <p:cNvPr id="5" name="Picture 4" descr="C:\Documents and Settings\Admin\Мои документы\Лиза Таскаева\Копия DSC033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0" y="1340768"/>
            <a:ext cx="4586560" cy="35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Лиза Таскаева\Копия WP_20140106_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60" y="3404963"/>
            <a:ext cx="4561965" cy="31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530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МОИ  УВЛЕЧЕНИЯ</vt:lpstr>
      <vt:lpstr>«Серпантину» – 15 лет</vt:lpstr>
      <vt:lpstr>История ансамбля</vt:lpstr>
      <vt:lpstr>Нас много</vt:lpstr>
      <vt:lpstr>Творческая жизнь </vt:lpstr>
      <vt:lpstr>Наши любимые номера</vt:lpstr>
      <vt:lpstr>Наши поездки</vt:lpstr>
      <vt:lpstr>В поезде «Курган – Москва»</vt:lpstr>
      <vt:lpstr>На экскурсии по Москве</vt:lpstr>
      <vt:lpstr>На Кремлёвской ёлке</vt:lpstr>
      <vt:lpstr>«Серпантин». Младшая группа</vt:lpstr>
      <vt:lpstr>«Не спится…»</vt:lpstr>
      <vt:lpstr>Старшая группа</vt:lpstr>
      <vt:lpstr>О «Серпантине»</vt:lpstr>
      <vt:lpstr>Наши достижения</vt:lpstr>
      <vt:lpstr>Мы в Википедии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Догадова</dc:creator>
  <cp:lastModifiedBy>Догадова</cp:lastModifiedBy>
  <cp:revision>26</cp:revision>
  <dcterms:created xsi:type="dcterms:W3CDTF">2015-05-13T13:20:16Z</dcterms:created>
  <dcterms:modified xsi:type="dcterms:W3CDTF">2015-05-14T08:59:20Z</dcterms:modified>
</cp:coreProperties>
</file>