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66"/>
    <a:srgbClr val="00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55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4E8EB4A7-1316-4B83-A889-4C7122982ED5}" type="datetimeFigureOut">
              <a:rPr lang="ru-RU" smtClean="0"/>
              <a:t>18.02.2014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2E26EDB8-1953-44D6-8E34-301162D78788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EB4A7-1316-4B83-A889-4C7122982ED5}" type="datetimeFigureOut">
              <a:rPr lang="ru-RU" smtClean="0"/>
              <a:t>18.02.2014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6EDB8-1953-44D6-8E34-301162D7878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EB4A7-1316-4B83-A889-4C7122982ED5}" type="datetimeFigureOut">
              <a:rPr lang="ru-RU" smtClean="0"/>
              <a:t>18.02.2014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6EDB8-1953-44D6-8E34-301162D7878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4E8EB4A7-1316-4B83-A889-4C7122982ED5}" type="datetimeFigureOut">
              <a:rPr lang="ru-RU" smtClean="0"/>
              <a:t>18.02.2014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2E26EDB8-1953-44D6-8E34-301162D78788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4E8EB4A7-1316-4B83-A889-4C7122982ED5}" type="datetimeFigureOut">
              <a:rPr lang="ru-RU" smtClean="0"/>
              <a:t>18.02.2014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2E26EDB8-1953-44D6-8E34-301162D78788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EB4A7-1316-4B83-A889-4C7122982ED5}" type="datetimeFigureOut">
              <a:rPr lang="ru-RU" smtClean="0"/>
              <a:t>18.02.2014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6EDB8-1953-44D6-8E34-301162D78788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EB4A7-1316-4B83-A889-4C7122982ED5}" type="datetimeFigureOut">
              <a:rPr lang="ru-RU" smtClean="0"/>
              <a:t>18.02.2014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6EDB8-1953-44D6-8E34-301162D78788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4E8EB4A7-1316-4B83-A889-4C7122982ED5}" type="datetimeFigureOut">
              <a:rPr lang="ru-RU" smtClean="0"/>
              <a:t>18.02.2014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E26EDB8-1953-44D6-8E34-301162D78788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EB4A7-1316-4B83-A889-4C7122982ED5}" type="datetimeFigureOut">
              <a:rPr lang="ru-RU" smtClean="0"/>
              <a:t>18.02.2014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6EDB8-1953-44D6-8E34-301162D7878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Объект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4E8EB4A7-1316-4B83-A889-4C7122982ED5}" type="datetimeFigureOut">
              <a:rPr lang="ru-RU" smtClean="0"/>
              <a:t>18.02.2014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2E26EDB8-1953-44D6-8E34-301162D78788}" type="slidenum">
              <a:rPr lang="ru-RU" smtClean="0"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4E8EB4A7-1316-4B83-A889-4C7122982ED5}" type="datetimeFigureOut">
              <a:rPr lang="ru-RU" smtClean="0"/>
              <a:t>18.02.2014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E26EDB8-1953-44D6-8E34-301162D78788}" type="slidenum">
              <a:rPr lang="ru-RU" smtClean="0"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4E8EB4A7-1316-4B83-A889-4C7122982ED5}" type="datetimeFigureOut">
              <a:rPr lang="ru-RU" smtClean="0"/>
              <a:t>18.02.2014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2E26EDB8-1953-44D6-8E34-301162D78788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123728" y="1772816"/>
            <a:ext cx="6172200" cy="2110386"/>
          </a:xfrm>
        </p:spPr>
        <p:txBody>
          <a:bodyPr>
            <a:noAutofit/>
          </a:bodyPr>
          <a:lstStyle/>
          <a:p>
            <a:r>
              <a:rPr lang="ru-RU" sz="4800" dirty="0"/>
              <a:t>Талисманы Зимних Олимпийских игр</a:t>
            </a:r>
          </a:p>
        </p:txBody>
      </p:sp>
    </p:spTree>
    <p:extLst>
      <p:ext uri="{BB962C8B-B14F-4D97-AF65-F5344CB8AC3E}">
        <p14:creationId xmlns:p14="http://schemas.microsoft.com/office/powerpoint/2010/main" val="5805893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683568" y="332656"/>
            <a:ext cx="7467600" cy="648072"/>
          </a:xfrm>
          <a:prstGeom prst="rect">
            <a:avLst/>
          </a:prstGeom>
        </p:spPr>
        <p:txBody>
          <a:bodyPr vert="horz"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b="0" kern="1200" cap="sm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800" b="1" dirty="0" err="1"/>
              <a:t>Солт-Лейк</a:t>
            </a:r>
            <a:r>
              <a:rPr lang="ru-RU" sz="2800" b="1" dirty="0"/>
              <a:t> Сити (США</a:t>
            </a:r>
            <a:r>
              <a:rPr lang="ru-RU" sz="2800" b="1" dirty="0" smtClean="0"/>
              <a:t>), 2002 г.</a:t>
            </a:r>
            <a:endParaRPr lang="ru-RU" sz="2800" b="1" dirty="0"/>
          </a:p>
        </p:txBody>
      </p:sp>
      <p:pic>
        <p:nvPicPr>
          <p:cNvPr id="5" name="Рисунок 4" descr="Талисманы Зимних Олимпийских Игр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8599" y="1354403"/>
            <a:ext cx="3797537" cy="3312368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Прямоугольник 5"/>
          <p:cNvSpPr/>
          <p:nvPr/>
        </p:nvSpPr>
        <p:spPr>
          <a:xfrm>
            <a:off x="1907704" y="4890549"/>
            <a:ext cx="532859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cap="small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Заяц </a:t>
            </a:r>
            <a:r>
              <a:rPr lang="ru-RU" sz="2400" b="1" cap="small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Поудер</a:t>
            </a:r>
            <a:r>
              <a:rPr lang="ru-RU" sz="2400" b="1" cap="small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, койот Копер и медвежонок </a:t>
            </a:r>
            <a:r>
              <a:rPr lang="ru-RU" sz="2400" b="1" cap="small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Коул</a:t>
            </a:r>
            <a:endParaRPr lang="ru-RU" sz="2400" b="1" cap="small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3393866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683568" y="332656"/>
            <a:ext cx="7467600" cy="648072"/>
          </a:xfrm>
          <a:prstGeom prst="rect">
            <a:avLst/>
          </a:prstGeom>
        </p:spPr>
        <p:txBody>
          <a:bodyPr vert="horz"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b="0" kern="1200" cap="sm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800" b="1" dirty="0" smtClean="0"/>
              <a:t>Турин (Италия), 2006 г.</a:t>
            </a:r>
            <a:endParaRPr lang="ru-RU" sz="2800" b="1" dirty="0"/>
          </a:p>
        </p:txBody>
      </p:sp>
      <p:pic>
        <p:nvPicPr>
          <p:cNvPr id="5" name="Рисунок 4" descr="Талисманы Зимних Олимпийских Игр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55"/>
          <a:stretch/>
        </p:blipFill>
        <p:spPr bwMode="auto">
          <a:xfrm>
            <a:off x="2267744" y="1700808"/>
            <a:ext cx="4064527" cy="3096343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Прямоугольник 5"/>
          <p:cNvSpPr/>
          <p:nvPr/>
        </p:nvSpPr>
        <p:spPr>
          <a:xfrm>
            <a:off x="1635711" y="5162628"/>
            <a:ext cx="532859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cap="small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Снежок </a:t>
            </a:r>
            <a:r>
              <a:rPr lang="ru-RU" sz="2400" b="1" cap="small" dirty="0" err="1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Нев</a:t>
            </a:r>
            <a:r>
              <a:rPr lang="ru-RU" sz="2400" b="1" cap="small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и льдинка </a:t>
            </a:r>
            <a:r>
              <a:rPr lang="ru-RU" sz="2400" b="1" cap="small" dirty="0" err="1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Глиз</a:t>
            </a:r>
            <a:r>
              <a:rPr lang="ru-RU" sz="2400" b="1" cap="small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  <a:endParaRPr lang="ru-RU" sz="2400" b="1" cap="small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877955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683568" y="332656"/>
            <a:ext cx="7467600" cy="648072"/>
          </a:xfrm>
          <a:prstGeom prst="rect">
            <a:avLst/>
          </a:prstGeom>
        </p:spPr>
        <p:txBody>
          <a:bodyPr vert="horz"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b="0" kern="1200" cap="sm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800" b="1" dirty="0"/>
              <a:t>Ванкувер </a:t>
            </a:r>
            <a:r>
              <a:rPr lang="ru-RU" sz="2800" b="1" dirty="0" smtClean="0"/>
              <a:t>(Канада), 2010 г.</a:t>
            </a:r>
            <a:endParaRPr lang="ru-RU" sz="2800" b="1" dirty="0"/>
          </a:p>
        </p:txBody>
      </p:sp>
      <p:pic>
        <p:nvPicPr>
          <p:cNvPr id="5" name="Рисунок 4" descr="Талисманы Зимних Олимпийских Игр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563" b="2273"/>
          <a:stretch/>
        </p:blipFill>
        <p:spPr bwMode="auto">
          <a:xfrm>
            <a:off x="1995751" y="1556792"/>
            <a:ext cx="4608511" cy="3096344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Прямоугольник 5"/>
          <p:cNvSpPr/>
          <p:nvPr/>
        </p:nvSpPr>
        <p:spPr>
          <a:xfrm>
            <a:off x="1753072" y="5013176"/>
            <a:ext cx="532859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cap="small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Снежный человек </a:t>
            </a:r>
            <a:r>
              <a:rPr lang="ru-RU" sz="2400" b="1" cap="small" dirty="0" err="1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Куачи</a:t>
            </a:r>
            <a:r>
              <a:rPr lang="ru-RU" sz="2400" b="1" cap="small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, морской котик Мига и мифический герой </a:t>
            </a:r>
            <a:r>
              <a:rPr lang="ru-RU" sz="2400" b="1" cap="small" dirty="0" err="1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Суми</a:t>
            </a:r>
            <a:endParaRPr lang="ru-RU" sz="2400" b="1" cap="small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40984477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683568" y="332656"/>
            <a:ext cx="7467600" cy="648072"/>
          </a:xfrm>
          <a:prstGeom prst="rect">
            <a:avLst/>
          </a:prstGeom>
        </p:spPr>
        <p:txBody>
          <a:bodyPr vert="horz"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b="0" kern="1200" cap="sm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800" b="1" dirty="0" smtClean="0"/>
              <a:t>Сочи (Россия), 2014 г.</a:t>
            </a:r>
            <a:endParaRPr lang="ru-RU" sz="2800" b="1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166953" y="5178039"/>
            <a:ext cx="662473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cap="small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Белый мишка, Снежный барс, </a:t>
            </a:r>
            <a:r>
              <a:rPr lang="ru-RU" sz="2400" b="1" cap="small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Зайка,</a:t>
            </a:r>
          </a:p>
          <a:p>
            <a:pPr algn="ctr"/>
            <a:r>
              <a:rPr lang="ru-RU" sz="2400" b="1" cap="small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Лучик и Снежинка</a:t>
            </a:r>
          </a:p>
        </p:txBody>
      </p:sp>
      <p:pic>
        <p:nvPicPr>
          <p:cNvPr id="1026" name="Picture 2" descr="C:\Documents and Settings\Admin\Мои документы\Мои рисунки\untitled24.bm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4765" y="1637928"/>
            <a:ext cx="7429112" cy="30963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613961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548680"/>
            <a:ext cx="7776864" cy="432048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/>
              <a:t/>
            </a:r>
            <a:br>
              <a:rPr lang="ru-RU" sz="2800" b="1" dirty="0"/>
            </a:br>
            <a:r>
              <a:rPr lang="ru-RU" sz="2800" b="1" dirty="0"/>
              <a:t>Гренобль (Франция), 1968г. 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1691680" y="5229200"/>
            <a:ext cx="5616624" cy="504056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b="1" cap="small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Лыжник </a:t>
            </a:r>
            <a:r>
              <a:rPr lang="ru-RU" b="1" cap="small" dirty="0" err="1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Шюсс</a:t>
            </a:r>
            <a:endParaRPr lang="ru-RU" b="1" cap="small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4" name="Рисунок 3" descr="Талисманы Зимних Олимпийских Игр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425" t="16985" r="25021" b="22430"/>
          <a:stretch/>
        </p:blipFill>
        <p:spPr bwMode="auto">
          <a:xfrm>
            <a:off x="2680514" y="1700808"/>
            <a:ext cx="3371943" cy="322217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1294790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332656"/>
            <a:ext cx="7467600" cy="648072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 smtClean="0"/>
              <a:t>Инсбрук (Австрия), </a:t>
            </a:r>
            <a:r>
              <a:rPr lang="ru-RU" sz="2800" b="1" dirty="0"/>
              <a:t>1976 </a:t>
            </a:r>
            <a:r>
              <a:rPr lang="ru-RU" sz="2800" b="1" dirty="0" smtClean="0"/>
              <a:t>г.</a:t>
            </a:r>
            <a:endParaRPr lang="ru-RU" sz="2800" b="1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2427548" y="5445224"/>
            <a:ext cx="3712840" cy="60466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b="1" cap="small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Олимпиямандл</a:t>
            </a:r>
            <a:endParaRPr lang="ru-RU" b="1" cap="small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4" name="Рисунок 3" descr="Талисманы Зимних Олимпийских Игр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1628800"/>
            <a:ext cx="4176464" cy="36004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22163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683568" y="332656"/>
            <a:ext cx="7467600" cy="648072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 err="1"/>
              <a:t>Лейк</a:t>
            </a:r>
            <a:r>
              <a:rPr lang="ru-RU" sz="2800" b="1" dirty="0"/>
              <a:t> </a:t>
            </a:r>
            <a:r>
              <a:rPr lang="ru-RU" sz="2800" b="1" dirty="0" err="1" smtClean="0"/>
              <a:t>Плейсид</a:t>
            </a:r>
            <a:r>
              <a:rPr lang="ru-RU" sz="2800" b="1" dirty="0" smtClean="0"/>
              <a:t> (США), 1980 г.</a:t>
            </a:r>
            <a:endParaRPr lang="ru-RU" sz="2800" b="1" dirty="0"/>
          </a:p>
        </p:txBody>
      </p:sp>
      <p:sp>
        <p:nvSpPr>
          <p:cNvPr id="5" name="Объект 2"/>
          <p:cNvSpPr>
            <a:spLocks noGrp="1"/>
          </p:cNvSpPr>
          <p:nvPr>
            <p:ph sz="quarter" idx="1"/>
          </p:nvPr>
        </p:nvSpPr>
        <p:spPr>
          <a:xfrm>
            <a:off x="2427548" y="5445224"/>
            <a:ext cx="3712840" cy="60466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b="1" cap="small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Енот </a:t>
            </a:r>
            <a:r>
              <a:rPr lang="ru-RU" b="1" cap="small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Рони</a:t>
            </a:r>
            <a:r>
              <a:rPr lang="ru-RU" b="1" cap="small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</a:p>
        </p:txBody>
      </p:sp>
      <p:pic>
        <p:nvPicPr>
          <p:cNvPr id="6" name="Рисунок 5" descr="Талисманы Зимних Олимпийских Игр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839" r="1988"/>
          <a:stretch/>
        </p:blipFill>
        <p:spPr bwMode="auto">
          <a:xfrm>
            <a:off x="2650052" y="1628800"/>
            <a:ext cx="3074076" cy="360708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130344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683568" y="332656"/>
            <a:ext cx="7467600" cy="648072"/>
          </a:xfrm>
          <a:prstGeom prst="rect">
            <a:avLst/>
          </a:prstGeom>
        </p:spPr>
        <p:txBody>
          <a:bodyPr vert="horz"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b="0" kern="1200" cap="sm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800" b="1" dirty="0" smtClean="0"/>
              <a:t>Сараево </a:t>
            </a:r>
            <a:r>
              <a:rPr lang="ru-RU" sz="2800" b="1" dirty="0"/>
              <a:t>(Югославия), 1984 </a:t>
            </a:r>
            <a:r>
              <a:rPr lang="ru-RU" sz="2800" b="1" dirty="0" smtClean="0"/>
              <a:t>г.</a:t>
            </a:r>
            <a:endParaRPr lang="ru-RU" sz="2800" b="1" dirty="0"/>
          </a:p>
        </p:txBody>
      </p:sp>
      <p:pic>
        <p:nvPicPr>
          <p:cNvPr id="5" name="Рисунок 4" descr="Талисманы Зимних Олимпийских Игр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1412776"/>
            <a:ext cx="4020463" cy="3781261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Объект 2"/>
          <p:cNvSpPr>
            <a:spLocks noGrp="1"/>
          </p:cNvSpPr>
          <p:nvPr>
            <p:ph sz="quarter" idx="1"/>
          </p:nvPr>
        </p:nvSpPr>
        <p:spPr>
          <a:xfrm>
            <a:off x="2427548" y="5445224"/>
            <a:ext cx="3712840" cy="60466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b="1" cap="small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Волчонок </a:t>
            </a:r>
            <a:r>
              <a:rPr lang="ru-RU" b="1" cap="small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Вучко</a:t>
            </a:r>
            <a:endParaRPr lang="ru-RU" b="1" cap="small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3771899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683568" y="332656"/>
            <a:ext cx="7467600" cy="648072"/>
          </a:xfrm>
          <a:prstGeom prst="rect">
            <a:avLst/>
          </a:prstGeom>
        </p:spPr>
        <p:txBody>
          <a:bodyPr vert="horz"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b="0" kern="1200" cap="sm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800" b="1" dirty="0"/>
              <a:t>Калгари </a:t>
            </a:r>
            <a:r>
              <a:rPr lang="ru-RU" sz="2800" b="1" dirty="0" smtClean="0"/>
              <a:t>(Канада), 1988 г.</a:t>
            </a:r>
            <a:endParaRPr lang="ru-RU" sz="2800" b="1" dirty="0"/>
          </a:p>
        </p:txBody>
      </p:sp>
      <p:pic>
        <p:nvPicPr>
          <p:cNvPr id="5" name="Рисунок 4" descr="Талисманы Зимних Олимпийских Игр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1425848"/>
            <a:ext cx="4464496" cy="3600400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Объект 2"/>
          <p:cNvSpPr>
            <a:spLocks noGrp="1"/>
          </p:cNvSpPr>
          <p:nvPr>
            <p:ph sz="quarter" idx="1"/>
          </p:nvPr>
        </p:nvSpPr>
        <p:spPr>
          <a:xfrm>
            <a:off x="2048998" y="5229200"/>
            <a:ext cx="4736740" cy="115212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b="1" cap="small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Белые </a:t>
            </a:r>
            <a:r>
              <a:rPr lang="ru-RU" b="1" cap="small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медвежата </a:t>
            </a:r>
            <a:endParaRPr lang="ru-RU" b="1" cap="small" dirty="0" smtClean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  <a:p>
            <a:pPr marL="0" indent="0" algn="ctr">
              <a:buNone/>
            </a:pPr>
            <a:r>
              <a:rPr lang="ru-RU" b="1" cap="small" dirty="0" err="1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Хайди</a:t>
            </a:r>
            <a:r>
              <a:rPr lang="ru-RU" b="1" cap="small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  <a:r>
              <a:rPr lang="ru-RU" b="1" cap="small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и </a:t>
            </a:r>
            <a:r>
              <a:rPr lang="ru-RU" b="1" cap="small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Хоуди</a:t>
            </a:r>
            <a:endParaRPr lang="ru-RU" b="1" cap="small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970612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683568" y="332656"/>
            <a:ext cx="7467600" cy="648072"/>
          </a:xfrm>
          <a:prstGeom prst="rect">
            <a:avLst/>
          </a:prstGeom>
        </p:spPr>
        <p:txBody>
          <a:bodyPr vert="horz"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b="0" kern="1200" cap="sm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800" b="1" dirty="0" err="1" smtClean="0"/>
              <a:t>Альбервилль</a:t>
            </a:r>
            <a:r>
              <a:rPr lang="ru-RU" sz="2800" b="1" dirty="0" smtClean="0"/>
              <a:t> (Франция), </a:t>
            </a:r>
            <a:r>
              <a:rPr lang="ru-RU" sz="2800" b="1" dirty="0"/>
              <a:t>1992 </a:t>
            </a:r>
            <a:r>
              <a:rPr lang="ru-RU" sz="2800" b="1" dirty="0" smtClean="0"/>
              <a:t>г.</a:t>
            </a:r>
            <a:endParaRPr lang="ru-RU" sz="2800" b="1" dirty="0"/>
          </a:p>
        </p:txBody>
      </p:sp>
      <p:pic>
        <p:nvPicPr>
          <p:cNvPr id="5" name="Рисунок 4" descr="Талисманы Зимних Олимпийских Игр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74032" y="1556792"/>
            <a:ext cx="4176463" cy="3672408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Объект 2"/>
          <p:cNvSpPr>
            <a:spLocks noGrp="1"/>
          </p:cNvSpPr>
          <p:nvPr>
            <p:ph sz="quarter" idx="1"/>
          </p:nvPr>
        </p:nvSpPr>
        <p:spPr>
          <a:xfrm>
            <a:off x="2427547" y="5445224"/>
            <a:ext cx="3944651" cy="60466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b="1" cap="small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Горный эльф </a:t>
            </a:r>
            <a:r>
              <a:rPr lang="ru-RU" b="1" cap="small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Макика</a:t>
            </a:r>
            <a:endParaRPr lang="ru-RU" b="1" cap="small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729528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683568" y="332656"/>
            <a:ext cx="7467600" cy="648072"/>
          </a:xfrm>
          <a:prstGeom prst="rect">
            <a:avLst/>
          </a:prstGeom>
        </p:spPr>
        <p:txBody>
          <a:bodyPr vert="horz"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b="0" kern="1200" cap="sm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800" b="1" dirty="0" err="1"/>
              <a:t>Лиллехаммер</a:t>
            </a:r>
            <a:r>
              <a:rPr lang="ru-RU" sz="2800" b="1" dirty="0"/>
              <a:t> </a:t>
            </a:r>
            <a:r>
              <a:rPr lang="ru-RU" sz="2800" b="1" dirty="0" smtClean="0"/>
              <a:t>(Норвегия), 1994 г.</a:t>
            </a:r>
            <a:endParaRPr lang="ru-RU" sz="2800" b="1" dirty="0"/>
          </a:p>
        </p:txBody>
      </p:sp>
      <p:pic>
        <p:nvPicPr>
          <p:cNvPr id="5" name="Рисунок 4" descr="Талисманы Зимних Олимпийских Игр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7105" y="1628800"/>
            <a:ext cx="4000525" cy="3201958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Объект 2"/>
          <p:cNvSpPr>
            <a:spLocks noGrp="1"/>
          </p:cNvSpPr>
          <p:nvPr>
            <p:ph sz="quarter" idx="1"/>
          </p:nvPr>
        </p:nvSpPr>
        <p:spPr>
          <a:xfrm>
            <a:off x="2123728" y="5229200"/>
            <a:ext cx="4808749" cy="115212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b="1" cap="small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Куклы </a:t>
            </a:r>
            <a:r>
              <a:rPr lang="ru-RU" b="1" cap="small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Хакона</a:t>
            </a:r>
            <a:r>
              <a:rPr lang="ru-RU" b="1" cap="small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и Кристин, брат и сестра</a:t>
            </a:r>
          </a:p>
        </p:txBody>
      </p:sp>
    </p:spTree>
    <p:extLst>
      <p:ext uri="{BB962C8B-B14F-4D97-AF65-F5344CB8AC3E}">
        <p14:creationId xmlns:p14="http://schemas.microsoft.com/office/powerpoint/2010/main" val="143196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683568" y="332656"/>
            <a:ext cx="7467600" cy="648072"/>
          </a:xfrm>
          <a:prstGeom prst="rect">
            <a:avLst/>
          </a:prstGeom>
        </p:spPr>
        <p:txBody>
          <a:bodyPr vert="horz"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b="0" kern="1200" cap="sm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800" b="1" dirty="0"/>
              <a:t>Нагано </a:t>
            </a:r>
            <a:r>
              <a:rPr lang="ru-RU" sz="2800" b="1" dirty="0" smtClean="0"/>
              <a:t>(Япония</a:t>
            </a:r>
            <a:r>
              <a:rPr lang="ru-RU" sz="2800" b="1" smtClean="0"/>
              <a:t>), 1998 </a:t>
            </a:r>
            <a:r>
              <a:rPr lang="ru-RU" sz="2800" b="1" dirty="0" smtClean="0"/>
              <a:t>г.</a:t>
            </a:r>
            <a:endParaRPr lang="ru-RU" sz="2800" b="1" dirty="0"/>
          </a:p>
        </p:txBody>
      </p:sp>
      <p:pic>
        <p:nvPicPr>
          <p:cNvPr id="5" name="Рисунок 4" descr="Талисманы Зимних Олимпийских Игр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1589449"/>
            <a:ext cx="5688632" cy="3024336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Прямоугольник 5"/>
          <p:cNvSpPr/>
          <p:nvPr/>
        </p:nvSpPr>
        <p:spPr>
          <a:xfrm>
            <a:off x="1763688" y="4725144"/>
            <a:ext cx="525658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cap="small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Мультяшные совята – </a:t>
            </a:r>
            <a:endParaRPr lang="ru-RU" sz="2400" b="1" cap="small" dirty="0" smtClean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  <a:p>
            <a:pPr algn="ctr"/>
            <a:r>
              <a:rPr lang="ru-RU" sz="2400" b="1" cap="small" dirty="0" err="1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Сукки</a:t>
            </a:r>
            <a:r>
              <a:rPr lang="ru-RU" sz="2400" b="1" cap="small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, </a:t>
            </a:r>
            <a:r>
              <a:rPr lang="ru-RU" sz="2400" b="1" cap="small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Нокки</a:t>
            </a:r>
            <a:r>
              <a:rPr lang="ru-RU" sz="2400" b="1" cap="small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, </a:t>
            </a:r>
            <a:r>
              <a:rPr lang="ru-RU" sz="2400" b="1" cap="small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Лекки</a:t>
            </a:r>
            <a:r>
              <a:rPr lang="ru-RU" sz="2400" b="1" cap="small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и </a:t>
            </a:r>
            <a:r>
              <a:rPr lang="ru-RU" sz="2400" b="1" cap="small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Цукки</a:t>
            </a:r>
            <a:r>
              <a:rPr lang="ru-RU" sz="2400" b="1" cap="small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95512479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202</TotalTime>
  <Words>151</Words>
  <Application>Microsoft Office PowerPoint</Application>
  <PresentationFormat>Экран (4:3)</PresentationFormat>
  <Paragraphs>28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Эркер</vt:lpstr>
      <vt:lpstr>Талисманы Зимних Олимпийских игр</vt:lpstr>
      <vt:lpstr> Гренобль (Франция), 1968г. </vt:lpstr>
      <vt:lpstr>Инсбрук (Австрия), 1976 г.</vt:lpstr>
      <vt:lpstr>Лейк Плейсид (США), 1980 г.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Талисманы Зимних Олимпийских игр</dc:title>
  <dc:creator>Догадова</dc:creator>
  <cp:lastModifiedBy>Догадова</cp:lastModifiedBy>
  <cp:revision>14</cp:revision>
  <dcterms:created xsi:type="dcterms:W3CDTF">2014-02-09T08:52:19Z</dcterms:created>
  <dcterms:modified xsi:type="dcterms:W3CDTF">2014-02-18T15:02:06Z</dcterms:modified>
</cp:coreProperties>
</file>