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8EB4A7-1316-4B83-A889-4C7122982ED5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26EDB8-1953-44D6-8E34-301162D787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772816"/>
            <a:ext cx="6172200" cy="2110386"/>
          </a:xfrm>
        </p:spPr>
        <p:txBody>
          <a:bodyPr>
            <a:noAutofit/>
          </a:bodyPr>
          <a:lstStyle/>
          <a:p>
            <a:r>
              <a:rPr lang="ru-RU" sz="4800" dirty="0"/>
              <a:t>Талисманы Зимних Олимпийских игр</a:t>
            </a:r>
          </a:p>
        </p:txBody>
      </p:sp>
    </p:spTree>
    <p:extLst>
      <p:ext uri="{BB962C8B-B14F-4D97-AF65-F5344CB8AC3E}">
        <p14:creationId xmlns:p14="http://schemas.microsoft.com/office/powerpoint/2010/main" val="580589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err="1"/>
              <a:t>Солт-Лейк</a:t>
            </a:r>
            <a:r>
              <a:rPr lang="ru-RU" sz="2800" b="1" dirty="0"/>
              <a:t> Сити (США</a:t>
            </a:r>
            <a:r>
              <a:rPr lang="ru-RU" sz="2800" b="1" dirty="0" smtClean="0"/>
              <a:t>), 2002 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599" y="1354403"/>
            <a:ext cx="3797537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907704" y="4890549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Заяц </a:t>
            </a:r>
            <a:r>
              <a:rPr lang="ru-RU" sz="2400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Поудер</a:t>
            </a:r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койот Копер и медвежонок </a:t>
            </a:r>
            <a:r>
              <a:rPr lang="ru-RU" sz="2400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Коул</a:t>
            </a:r>
            <a:endParaRPr lang="ru-RU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938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/>
              <a:t>Турин (Италия), 2006 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"/>
          <a:stretch/>
        </p:blipFill>
        <p:spPr bwMode="auto">
          <a:xfrm>
            <a:off x="2267744" y="1700808"/>
            <a:ext cx="4064527" cy="30963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635711" y="5162628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Снежок </a:t>
            </a:r>
            <a:r>
              <a:rPr lang="ru-RU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Нев</a:t>
            </a:r>
            <a:r>
              <a:rPr lang="ru-RU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и льдинка </a:t>
            </a:r>
            <a:r>
              <a:rPr lang="ru-RU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Глиз</a:t>
            </a:r>
            <a:r>
              <a:rPr lang="ru-RU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ru-RU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79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Ванкувер </a:t>
            </a:r>
            <a:r>
              <a:rPr lang="ru-RU" sz="2800" b="1" dirty="0" smtClean="0"/>
              <a:t>(Канада), 2010 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273"/>
          <a:stretch/>
        </p:blipFill>
        <p:spPr bwMode="auto">
          <a:xfrm>
            <a:off x="1995751" y="1556792"/>
            <a:ext cx="4608511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753072" y="5013176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Снежный человек </a:t>
            </a:r>
            <a:r>
              <a:rPr lang="ru-RU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Куачи</a:t>
            </a:r>
            <a:r>
              <a:rPr lang="ru-RU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морской котик Мига и мифический герой </a:t>
            </a:r>
            <a:r>
              <a:rPr lang="ru-RU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Суми</a:t>
            </a:r>
            <a:endParaRPr lang="ru-RU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984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/>
              <a:t>Сочи (Россия), 2014 г.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66953" y="5178039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Белый мишка, Снежный барс, </a:t>
            </a:r>
            <a:r>
              <a:rPr lang="ru-RU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Зайка,</a:t>
            </a:r>
          </a:p>
          <a:p>
            <a:pPr algn="ctr"/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Лучик и Снежинка</a:t>
            </a:r>
          </a:p>
        </p:txBody>
      </p:sp>
      <p:pic>
        <p:nvPicPr>
          <p:cNvPr id="1026" name="Picture 2" descr="C:\Documents and Settings\Admin\Мои документы\Мои рисунки\untitled2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65" y="1637928"/>
            <a:ext cx="742911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3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Гренобль (Франция), 1968г.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91680" y="5229200"/>
            <a:ext cx="5616624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Лыжник </a:t>
            </a:r>
            <a:r>
              <a:rPr lang="ru-RU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Шюсс</a:t>
            </a:r>
            <a:endParaRPr lang="ru-RU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Талисманы Зимних Олимпийских Игр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5" t="16985" r="25021" b="22430"/>
          <a:stretch/>
        </p:blipFill>
        <p:spPr bwMode="auto">
          <a:xfrm>
            <a:off x="2680514" y="1700808"/>
            <a:ext cx="3371943" cy="32221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47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67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Инсбрук (Австрия), </a:t>
            </a:r>
            <a:r>
              <a:rPr lang="ru-RU" sz="2800" b="1" dirty="0"/>
              <a:t>1976 </a:t>
            </a:r>
            <a:r>
              <a:rPr lang="ru-RU" sz="2800" b="1" dirty="0" smtClean="0"/>
              <a:t>г.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27548" y="5445224"/>
            <a:ext cx="371284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Олимпиямандл</a:t>
            </a:r>
            <a:endParaRPr lang="ru-RU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Талисманы Зимних Олимпийских Иг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417646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1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67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/>
              <a:t>Лейк</a:t>
            </a:r>
            <a:r>
              <a:rPr lang="ru-RU" sz="2800" b="1" dirty="0"/>
              <a:t> </a:t>
            </a:r>
            <a:r>
              <a:rPr lang="ru-RU" sz="2800" b="1" dirty="0" err="1" smtClean="0"/>
              <a:t>Плейсид</a:t>
            </a:r>
            <a:r>
              <a:rPr lang="ru-RU" sz="2800" b="1" dirty="0" smtClean="0"/>
              <a:t> (США), 1980 г.</a:t>
            </a:r>
            <a:endParaRPr lang="ru-RU" sz="2800" b="1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1"/>
          </p:nvPr>
        </p:nvSpPr>
        <p:spPr>
          <a:xfrm>
            <a:off x="2427548" y="5445224"/>
            <a:ext cx="371284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Енот </a:t>
            </a:r>
            <a:r>
              <a:rPr lang="ru-RU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Рони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6" name="Рисунок 5" descr="Талисманы Зимних Олимпийских Игр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9" r="1988"/>
          <a:stretch/>
        </p:blipFill>
        <p:spPr bwMode="auto">
          <a:xfrm>
            <a:off x="2650052" y="1628800"/>
            <a:ext cx="3074076" cy="3607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3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/>
              <a:t>Сараево </a:t>
            </a:r>
            <a:r>
              <a:rPr lang="ru-RU" sz="2800" b="1" dirty="0"/>
              <a:t>(Югославия), 1984 </a:t>
            </a:r>
            <a:r>
              <a:rPr lang="ru-RU" sz="2800" b="1" dirty="0" smtClean="0"/>
              <a:t>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020463" cy="37812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>
            <a:spLocks noGrp="1"/>
          </p:cNvSpPr>
          <p:nvPr>
            <p:ph sz="quarter" idx="1"/>
          </p:nvPr>
        </p:nvSpPr>
        <p:spPr>
          <a:xfrm>
            <a:off x="2427548" y="5445224"/>
            <a:ext cx="371284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Волчонок </a:t>
            </a:r>
            <a:r>
              <a:rPr lang="ru-RU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Вучко</a:t>
            </a:r>
            <a:endParaRPr lang="ru-RU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718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Калгари </a:t>
            </a:r>
            <a:r>
              <a:rPr lang="ru-RU" sz="2800" b="1" dirty="0" smtClean="0"/>
              <a:t>(Канада), 1988 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25848"/>
            <a:ext cx="4464496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>
            <a:spLocks noGrp="1"/>
          </p:cNvSpPr>
          <p:nvPr>
            <p:ph sz="quarter" idx="1"/>
          </p:nvPr>
        </p:nvSpPr>
        <p:spPr>
          <a:xfrm>
            <a:off x="2048998" y="5229200"/>
            <a:ext cx="473674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Белые 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медвежата </a:t>
            </a:r>
            <a:endParaRPr lang="ru-RU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Хайди</a:t>
            </a: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Хоуди</a:t>
            </a:r>
            <a:endParaRPr lang="ru-RU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06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err="1" smtClean="0"/>
              <a:t>Альбервилль</a:t>
            </a:r>
            <a:r>
              <a:rPr lang="ru-RU" sz="2800" b="1" dirty="0" smtClean="0"/>
              <a:t> (Франция), </a:t>
            </a:r>
            <a:r>
              <a:rPr lang="ru-RU" sz="2800" b="1" dirty="0"/>
              <a:t>1992 </a:t>
            </a:r>
            <a:r>
              <a:rPr lang="ru-RU" sz="2800" b="1" dirty="0" smtClean="0"/>
              <a:t>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32" y="1556792"/>
            <a:ext cx="4176463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>
            <a:spLocks noGrp="1"/>
          </p:cNvSpPr>
          <p:nvPr>
            <p:ph sz="quarter" idx="1"/>
          </p:nvPr>
        </p:nvSpPr>
        <p:spPr>
          <a:xfrm>
            <a:off x="2427547" y="5445224"/>
            <a:ext cx="3944651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Горный эльф </a:t>
            </a:r>
            <a:r>
              <a:rPr lang="ru-RU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Макика</a:t>
            </a:r>
            <a:endParaRPr lang="ru-RU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95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err="1"/>
              <a:t>Лиллехаммер</a:t>
            </a:r>
            <a:r>
              <a:rPr lang="ru-RU" sz="2800" b="1" dirty="0"/>
              <a:t> </a:t>
            </a:r>
            <a:r>
              <a:rPr lang="ru-RU" sz="2800" b="1" dirty="0" smtClean="0"/>
              <a:t>(Норвегия), 1994 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105" y="1628800"/>
            <a:ext cx="4000525" cy="32019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>
            <a:spLocks noGrp="1"/>
          </p:cNvSpPr>
          <p:nvPr>
            <p:ph sz="quarter" idx="1"/>
          </p:nvPr>
        </p:nvSpPr>
        <p:spPr>
          <a:xfrm>
            <a:off x="2123728" y="5229200"/>
            <a:ext cx="4808749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Куклы </a:t>
            </a:r>
            <a:r>
              <a:rPr lang="ru-RU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Хакона</a:t>
            </a:r>
            <a:r>
              <a:rPr lang="ru-RU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и Кристин, брат и сестра</a:t>
            </a:r>
          </a:p>
        </p:txBody>
      </p:sp>
    </p:spTree>
    <p:extLst>
      <p:ext uri="{BB962C8B-B14F-4D97-AF65-F5344CB8AC3E}">
        <p14:creationId xmlns:p14="http://schemas.microsoft.com/office/powerpoint/2010/main" val="1431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32656"/>
            <a:ext cx="7467600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Нагано </a:t>
            </a:r>
            <a:r>
              <a:rPr lang="ru-RU" sz="2800" b="1" dirty="0" smtClean="0"/>
              <a:t>(Япония</a:t>
            </a:r>
            <a:r>
              <a:rPr lang="ru-RU" sz="2800" b="1" smtClean="0"/>
              <a:t>), 1998 </a:t>
            </a:r>
            <a:r>
              <a:rPr lang="ru-RU" sz="2800" b="1" dirty="0" smtClean="0"/>
              <a:t>г.</a:t>
            </a:r>
            <a:endParaRPr lang="ru-RU" sz="2800" b="1" dirty="0"/>
          </a:p>
        </p:txBody>
      </p:sp>
      <p:pic>
        <p:nvPicPr>
          <p:cNvPr id="5" name="Рисунок 4" descr="Талисманы Зимних Олимпийских Иг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89449"/>
            <a:ext cx="5688632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763688" y="4725144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Мультяшные совята – </a:t>
            </a:r>
            <a:endParaRPr lang="ru-RU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Сукки</a:t>
            </a:r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400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Нокки</a:t>
            </a:r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400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Лекки</a:t>
            </a:r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ru-RU" sz="2400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Цукки</a:t>
            </a:r>
            <a:r>
              <a:rPr lang="ru-RU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124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202</TotalTime>
  <Words>151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Талисманы Зимних Олимпийских игр</vt:lpstr>
      <vt:lpstr> Гренобль (Франция), 1968г. </vt:lpstr>
      <vt:lpstr>Инсбрук (Австрия), 1976 г.</vt:lpstr>
      <vt:lpstr>Лейк Плейсид (США), 1980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Талисманы Зимних Олимпийских игр</dc:title>
  <dc:creator>Догадова</dc:creator>
  <cp:lastModifiedBy>Догадова</cp:lastModifiedBy>
  <cp:revision>14</cp:revision>
  <dcterms:created xsi:type="dcterms:W3CDTF">2014-02-09T08:52:19Z</dcterms:created>
  <dcterms:modified xsi:type="dcterms:W3CDTF">2014-02-18T15:02:06Z</dcterms:modified>
</cp:coreProperties>
</file>