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5E282-BA5C-41EA-85ED-759F6B5512F9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BF7D-D61C-4A47-9FFA-9879539B45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320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5E282-BA5C-41EA-85ED-759F6B5512F9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BF7D-D61C-4A47-9FFA-9879539B45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99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5E282-BA5C-41EA-85ED-759F6B5512F9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BF7D-D61C-4A47-9FFA-9879539B45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312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5E282-BA5C-41EA-85ED-759F6B5512F9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BF7D-D61C-4A47-9FFA-9879539B45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686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5E282-BA5C-41EA-85ED-759F6B5512F9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BF7D-D61C-4A47-9FFA-9879539B45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537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5E282-BA5C-41EA-85ED-759F6B5512F9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BF7D-D61C-4A47-9FFA-9879539B45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933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5E282-BA5C-41EA-85ED-759F6B5512F9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BF7D-D61C-4A47-9FFA-9879539B45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44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5E282-BA5C-41EA-85ED-759F6B5512F9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BF7D-D61C-4A47-9FFA-9879539B45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027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5E282-BA5C-41EA-85ED-759F6B5512F9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BF7D-D61C-4A47-9FFA-9879539B45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999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5E282-BA5C-41EA-85ED-759F6B5512F9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BF7D-D61C-4A47-9FFA-9879539B45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380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5E282-BA5C-41EA-85ED-759F6B5512F9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BF7D-D61C-4A47-9FFA-9879539B45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643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E282-BA5C-41EA-85ED-759F6B5512F9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7BF7D-D61C-4A47-9FFA-9879539B45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521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220" y="-48842"/>
            <a:ext cx="9649437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6298" y="1844824"/>
            <a:ext cx="7772400" cy="1470025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  <a:latin typeface="Arial" charset="0"/>
              </a:rPr>
              <a:t>Ковбой и муха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2098" y="3068960"/>
            <a:ext cx="6400800" cy="151216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charset="0"/>
              </a:rPr>
              <a:t>Задача по ТВ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Arial" charset="0"/>
              </a:rPr>
              <a:t>Задание </a:t>
            </a:r>
            <a:r>
              <a:rPr lang="ru-RU" b="1" dirty="0" smtClean="0">
                <a:solidFill>
                  <a:schemeClr val="bg1"/>
                </a:solidFill>
                <a:latin typeface="Arial" charset="0"/>
              </a:rPr>
              <a:t>4 ЕГЭ (профиль)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Arial" charset="0"/>
              </a:rPr>
              <a:t>Задание 10 ЕГЭ (база)</a:t>
            </a:r>
            <a:endParaRPr lang="ru-RU" dirty="0"/>
          </a:p>
        </p:txBody>
      </p:sp>
      <p:pic>
        <p:nvPicPr>
          <p:cNvPr id="5" name="Picture 2" descr="C:\Documents and Settings\Admin\Мои документы\Downloads\Копия grandfather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984773"/>
            <a:ext cx="2011248" cy="3682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8375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220" y="-48842"/>
            <a:ext cx="9649437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2160240"/>
          </a:xfrm>
        </p:spPr>
        <p:txBody>
          <a:bodyPr>
            <a:noAutofit/>
          </a:bodyPr>
          <a:lstStyle/>
          <a:p>
            <a:pPr algn="l"/>
            <a:r>
              <a:rPr lang="ru-RU" sz="20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Задача 1.</a:t>
            </a:r>
            <a:r>
              <a:rPr lang="ru-RU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Ковбой </a:t>
            </a:r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Джон попадает в муху на стене с вероятностью 0,9, если стреляет из пристрелянного револьвера. Если Джон стреляет из </a:t>
            </a:r>
            <a:r>
              <a:rPr lang="ru-RU" sz="2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непристрелянного</a:t>
            </a:r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револьвера, то он попадает в муху с вероятностью 0,4. На столе лежат 10 револьверов, из них только 2 пристрелянные. Ковбой Джон видит на стене муху, наудачу хватает первый попавшийся револьвер и стреляет в муху. Найдите вероятность того, что Джон промахнётся</a:t>
            </a: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215" y="2853621"/>
            <a:ext cx="16982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Решение.</a:t>
            </a:r>
            <a:r>
              <a: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670479" y="2853622"/>
            <a:ext cx="600597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1) Ковбой </a:t>
            </a:r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Джон может наудачу схватить как </a:t>
            </a:r>
            <a:r>
              <a:rPr lang="ru-RU" sz="2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пристрелляный</a:t>
            </a:r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так и не пристрелянный револьвер. Так как на столе 10 револьверов и из них только 2 пристрелянные, то вероятность выбора пристрелянного револьвера равна </a:t>
            </a:r>
          </a:p>
        </p:txBody>
      </p:sp>
      <p:pic>
        <p:nvPicPr>
          <p:cNvPr id="1027" name="Picture 3" descr="C:\Documents and Settings\Admin\Мои документы\Загрузки\Копия cowboy_PNG2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79" y="3316576"/>
            <a:ext cx="1986911" cy="294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572498" y="4396912"/>
                <a:ext cx="1504964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4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ru-RU" sz="24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𝟏𝟎</m:t>
                          </m:r>
                        </m:den>
                      </m:f>
                      <m:r>
                        <a:rPr lang="ru-RU" sz="2400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ru-RU" sz="2400" b="1" i="1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  <m:r>
                        <a:rPr lang="ru-RU" sz="2400" b="1" i="1">
                          <a:solidFill>
                            <a:schemeClr val="bg1"/>
                          </a:solidFill>
                          <a:latin typeface="Cambria Math"/>
                        </a:rPr>
                        <m:t>,</m:t>
                      </m:r>
                      <m:r>
                        <a:rPr lang="ru-RU" sz="2400" b="1" i="1">
                          <a:solidFill>
                            <a:schemeClr val="bg1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498" y="4396912"/>
                <a:ext cx="1504964" cy="7861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2771800" y="5169815"/>
            <a:ext cx="26642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dirty="0"/>
              <a:t> </a:t>
            </a:r>
            <a:r>
              <a:rPr lang="ru-RU" sz="2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непристрелянного</a:t>
            </a:r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570879" y="5533688"/>
                <a:ext cx="1504964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4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𝟖</m:t>
                          </m:r>
                        </m:num>
                        <m:den>
                          <m:r>
                            <a:rPr lang="ru-RU" sz="24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𝟏𝟎</m:t>
                          </m:r>
                        </m:den>
                      </m:f>
                      <m:r>
                        <a:rPr lang="ru-RU" sz="2400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ru-RU" sz="2400" b="1" i="1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  <m:r>
                        <a:rPr lang="ru-RU" sz="2400" b="1" i="1">
                          <a:solidFill>
                            <a:schemeClr val="bg1"/>
                          </a:solidFill>
                          <a:latin typeface="Cambria Math"/>
                        </a:rPr>
                        <m:t>,</m:t>
                      </m:r>
                      <m:r>
                        <a:rPr lang="ru-RU" sz="2400" b="1" i="1">
                          <a:solidFill>
                            <a:schemeClr val="bg1"/>
                          </a:solidFill>
                          <a:latin typeface="Cambria Math"/>
                        </a:rPr>
                        <m:t>𝟖</m:t>
                      </m:r>
                    </m:oMath>
                  </m:oMathPara>
                </a14:m>
                <a:endParaRPr lang="ru-RU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0879" y="5533688"/>
                <a:ext cx="1504964" cy="7861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357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220" y="-48842"/>
            <a:ext cx="9649437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2160240"/>
          </a:xfrm>
        </p:spPr>
        <p:txBody>
          <a:bodyPr>
            <a:noAutofit/>
          </a:bodyPr>
          <a:lstStyle/>
          <a:p>
            <a:pPr algn="l"/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Ковбой Джон попадает в муху на стене с вероятностью 0,9, если стреляет из пристрелянного револьвера. Если Джон стреляет из </a:t>
            </a:r>
            <a:r>
              <a:rPr lang="ru-RU" sz="2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непристрелянного</a:t>
            </a:r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револьвера, то он попадает в муху с вероятностью 0,4. На столе лежат 10 револьверов, из них только 2 пристрелянные. Ковбой Джон видит на стене муху, наудачу хватает первый попавшийся револьвер и стреляет в муху. Найдите вероятность того, что Джон промахнётся</a:t>
            </a: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215" y="2853621"/>
            <a:ext cx="16982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Решение.</a:t>
            </a:r>
            <a:r>
              <a: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670479" y="2853622"/>
            <a:ext cx="60059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2) Известно, что если он выстреливает из пристрелянного револьвера, то попадает в цель с вероятностью 0,9, тогда  не попадает в цель с вероятностью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Documents and Settings\Admin\Мои документы\Загрузки\Копия cowboy_PNG2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79" y="3316576"/>
            <a:ext cx="1986911" cy="294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699506" y="4539855"/>
            <a:ext cx="55019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3) Значит, вероятность  непопадания из двух пристрелянных револьверов будет </a:t>
            </a:r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равна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499067" y="4119004"/>
            <a:ext cx="19030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– 0,9 = 0,1</a:t>
            </a:r>
            <a:endParaRPr lang="ru-RU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201709" y="5286399"/>
                <a:ext cx="249780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,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𝟐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∙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,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𝟏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,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𝟎𝟐</m:t>
                      </m:r>
                    </m:oMath>
                  </m:oMathPara>
                </a14:m>
                <a:endParaRPr lang="ru-RU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1709" y="5286399"/>
                <a:ext cx="2497800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917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3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220" y="-48842"/>
            <a:ext cx="9649437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2160240"/>
          </a:xfrm>
        </p:spPr>
        <p:txBody>
          <a:bodyPr>
            <a:noAutofit/>
          </a:bodyPr>
          <a:lstStyle/>
          <a:p>
            <a:pPr algn="l"/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Ковбой Джон попадает в муху на стене с вероятностью 0,9, если стреляет из пристрелянного револьвера. Если Джон стреляет из </a:t>
            </a:r>
            <a:r>
              <a:rPr lang="ru-RU" sz="2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непристрелянного</a:t>
            </a:r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револьвера, то он попадает в муху с вероятностью 0,4. На столе лежат 10 револьверов, из них только 2 пристрелянные. Ковбой Джон видит на стене муху, наудачу хватает первый попавшийся револьвер и стреляет в муху. Найдите вероятность того, что Джон промахнётся</a:t>
            </a: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215" y="2853621"/>
            <a:ext cx="16982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Решение.</a:t>
            </a:r>
            <a:r>
              <a: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670479" y="2853622"/>
            <a:ext cx="60059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4) Известно, что если он выстреливает из не пристрелянного револьвера, то попадает в цель с вероятностью 0,4, тогда  не попадает в цель с вероятностью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Documents and Settings\Admin\Мои документы\Загрузки\Копия cowboy_PNG2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79" y="3316576"/>
            <a:ext cx="1986911" cy="294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699506" y="4539855"/>
            <a:ext cx="55019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5) Значит, вероятность  непопадания из 8 не пристрелянных револьверов будет </a:t>
            </a:r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равна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499067" y="4119004"/>
            <a:ext cx="19030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– 0,4 = 0,6</a:t>
            </a:r>
            <a:endParaRPr lang="ru-RU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201709" y="5286399"/>
                <a:ext cx="249780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,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𝟖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∙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,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𝟔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,</m:t>
                      </m:r>
                      <m:r>
                        <a:rPr lang="ru-RU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𝟒𝟖</m:t>
                      </m:r>
                    </m:oMath>
                  </m:oMathPara>
                </a14:m>
                <a:endParaRPr lang="ru-RU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1709" y="5286399"/>
                <a:ext cx="2497800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91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3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220" y="-48842"/>
            <a:ext cx="9649437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2160240"/>
          </a:xfrm>
        </p:spPr>
        <p:txBody>
          <a:bodyPr>
            <a:noAutofit/>
          </a:bodyPr>
          <a:lstStyle/>
          <a:p>
            <a:pPr algn="l"/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Ковбой Джон попадает в муху на стене с вероятностью 0,9, если стреляет из пристрелянного револьвера. Если Джон стреляет из </a:t>
            </a:r>
            <a:r>
              <a:rPr lang="ru-RU" sz="2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непристрелянного</a:t>
            </a:r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револьвера, то он попадает в муху с вероятностью 0,4. На столе лежат 10 револьверов, из них только 2 пристрелянные. Ковбой Джон видит на стене муху, наудачу хватает первый попавшийся револьвер и стреляет в муху. Найдите вероятность того, что Джон промахнётся</a:t>
            </a: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215" y="2853621"/>
            <a:ext cx="16982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Решение.</a:t>
            </a:r>
            <a:r>
              <a: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670479" y="2853622"/>
            <a:ext cx="60059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6) Если произойдет или первое или второе событие, то Ковбой Джон промахнётся и вероятность промаха равна 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Documents and Settings\Admin\Мои документы\Загрузки\Копия cowboy_PNG2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79" y="3316576"/>
            <a:ext cx="1986911" cy="294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3878695" y="3892284"/>
                <a:ext cx="283603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,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𝟎𝟐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,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𝟒𝟖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,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ru-RU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8695" y="3892284"/>
                <a:ext cx="2836033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2684844" y="4581128"/>
            <a:ext cx="2031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Ответ: 0,5</a:t>
            </a:r>
            <a:endParaRPr lang="ru-RU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37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220" y="-48842"/>
            <a:ext cx="9649437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698" y="548680"/>
            <a:ext cx="8229600" cy="4104456"/>
          </a:xfrm>
        </p:spPr>
        <p:txBody>
          <a:bodyPr>
            <a:noAutofit/>
          </a:bodyPr>
          <a:lstStyle/>
          <a:p>
            <a:pPr algn="l"/>
            <a:r>
              <a:rPr lang="ru-RU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Самостоятельно решите задачу</a:t>
            </a:r>
            <a:br>
              <a:rPr lang="ru-RU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6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ru-RU" sz="26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2.</a:t>
            </a:r>
            <a:r>
              <a:rPr lang="ru-RU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Ковбой Джон попадает в муху на стене с вероятностью 0,9, если стреляет из пристрелянного револьвера. Если Джон стреляет из </a:t>
            </a:r>
            <a:r>
              <a:rPr lang="ru-RU" sz="26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непристрелянного</a:t>
            </a:r>
            <a:r>
              <a:rPr lang="ru-RU" sz="2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револьвера, то он попадает в муху с вероятностью 0,4. На столе лежат 10 револьверов, из них только 4 пристрелянные. Ковбой Джон видит на стене муху, наудачу хватает первый попавшийся револьвер и стреляет в муху. Найдите вероятность того, что Джон промахнётся. </a:t>
            </a:r>
            <a:endParaRPr lang="ru-RU" sz="2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Documents and Settings\Admin\Мои документы\Downloads\Копия grandfather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5838" y="4619870"/>
            <a:ext cx="1080120" cy="197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345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220" y="-48842"/>
            <a:ext cx="9649437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2160240"/>
          </a:xfrm>
        </p:spPr>
        <p:txBody>
          <a:bodyPr>
            <a:noAutofit/>
          </a:bodyPr>
          <a:lstStyle/>
          <a:p>
            <a:pPr algn="l"/>
            <a:r>
              <a:rPr lang="ru-RU" sz="19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Задача 2.</a:t>
            </a:r>
            <a:r>
              <a:rPr lang="ru-RU" sz="19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Ковбой Джон попадает в муху на стене с вероятностью 0,9, если стреляет из пристрелянного револьвера. Если Джон стреляет из </a:t>
            </a:r>
            <a:r>
              <a:rPr lang="ru-RU" sz="19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непристрелянного</a:t>
            </a:r>
            <a:r>
              <a:rPr lang="ru-RU" sz="1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револьвера, то он попадает в муху с вероятностью 0,4. На столе лежат 10 револьверов, из них только 4 пристрелянные. Ковбой Джон видит на стене муху, наудачу хватает первый попавшийся револьвер и стреляет в муху. Найдите вероятность того, что Джон промахнётся. </a:t>
            </a:r>
            <a:endParaRPr lang="ru-RU" sz="19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429570" y="2593369"/>
                <a:ext cx="8352928" cy="39224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000" b="1" dirty="0" smtClean="0">
                    <a:solidFill>
                      <a:schemeClr val="bg1"/>
                    </a:solidFill>
                  </a:rPr>
                  <a:t>Решение.</a:t>
                </a:r>
                <a:r>
                  <a:rPr lang="ru-RU" sz="2000" dirty="0">
                    <a:solidFill>
                      <a:schemeClr val="bg1"/>
                    </a:solidFill>
                  </a:rPr>
                  <a:t> Ковбой Джон может наудачу схватить как </a:t>
                </a:r>
                <a:r>
                  <a:rPr lang="ru-RU" sz="2000" dirty="0" err="1">
                    <a:solidFill>
                      <a:schemeClr val="bg1"/>
                    </a:solidFill>
                  </a:rPr>
                  <a:t>пристрелляный</a:t>
                </a:r>
                <a:r>
                  <a:rPr lang="ru-RU" sz="2000" dirty="0">
                    <a:solidFill>
                      <a:schemeClr val="bg1"/>
                    </a:solidFill>
                  </a:rPr>
                  <a:t>, так и не пристрелянный револьвер. Так как на столе 10 револьверов и из них только 4 пристрелянные, то вероятность выбора пристрелянного револьвера равна 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ru-RU" sz="20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ru-RU" sz="2000" i="1">
                        <a:solidFill>
                          <a:schemeClr val="bg1"/>
                        </a:solidFill>
                        <a:latin typeface="Cambria Math"/>
                      </a:rPr>
                      <m:t>=0,4</m:t>
                    </m:r>
                  </m:oMath>
                </a14:m>
                <a:r>
                  <a:rPr lang="ru-RU" sz="2000" dirty="0" smtClean="0">
                    <a:solidFill>
                      <a:schemeClr val="bg1"/>
                    </a:solidFill>
                  </a:rPr>
                  <a:t>, а </a:t>
                </a:r>
                <a:r>
                  <a:rPr lang="ru-RU" sz="2000" dirty="0" err="1">
                    <a:solidFill>
                      <a:schemeClr val="bg1"/>
                    </a:solidFill>
                  </a:rPr>
                  <a:t>непристрелянного</a:t>
                </a:r>
                <a:r>
                  <a:rPr lang="ru-RU" sz="20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ru-RU" sz="20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ru-RU" sz="2000" i="1">
                        <a:solidFill>
                          <a:schemeClr val="bg1"/>
                        </a:solidFill>
                        <a:latin typeface="Cambria Math"/>
                      </a:rPr>
                      <m:t>=0,6</m:t>
                    </m:r>
                  </m:oMath>
                </a14:m>
                <a:r>
                  <a:rPr lang="ru-RU" sz="2000" dirty="0" smtClean="0">
                    <a:solidFill>
                      <a:schemeClr val="bg1"/>
                    </a:solidFill>
                  </a:rPr>
                  <a:t>.</a:t>
                </a:r>
                <a:endParaRPr lang="ru-RU" sz="2000" dirty="0">
                  <a:solidFill>
                    <a:schemeClr val="bg1"/>
                  </a:solidFill>
                </a:endParaRPr>
              </a:p>
              <a:p>
                <a:r>
                  <a:rPr lang="ru-RU" sz="2000" dirty="0">
                    <a:solidFill>
                      <a:schemeClr val="bg1"/>
                    </a:solidFill>
                  </a:rPr>
                  <a:t>Известно, что если он выстреливает из пристрелянного револьвера, то попадает в цель с вероятностью 0,9, то промахивается с вероятностью </a:t>
                </a:r>
                <a:endParaRPr lang="ru-RU" sz="2000" dirty="0" smtClean="0">
                  <a:solidFill>
                    <a:schemeClr val="bg1"/>
                  </a:solidFill>
                </a:endParaRPr>
              </a:p>
              <a:p>
                <a:r>
                  <a:rPr lang="ru-RU" sz="2000" dirty="0" smtClean="0">
                    <a:solidFill>
                      <a:schemeClr val="bg1"/>
                    </a:solidFill>
                  </a:rPr>
                  <a:t>1 </a:t>
                </a:r>
                <a:r>
                  <a:rPr lang="ru-RU" sz="2000" dirty="0">
                    <a:solidFill>
                      <a:schemeClr val="bg1"/>
                    </a:solidFill>
                  </a:rPr>
                  <a:t>– 0,9 = 0,1. значит, вероятность такого события будет 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равна </a:t>
                </a:r>
              </a:p>
              <a:p>
                <a14:m>
                  <m:oMath xmlns:m="http://schemas.openxmlformats.org/officeDocument/2006/math">
                    <m:r>
                      <a:rPr lang="ru-RU" sz="2000" i="1">
                        <a:solidFill>
                          <a:schemeClr val="bg1"/>
                        </a:solidFill>
                        <a:latin typeface="Cambria Math"/>
                      </a:rPr>
                      <m:t>0,4∙0,1=0,04</m:t>
                    </m:r>
                    <m:r>
                      <a:rPr lang="ru-RU" sz="2000" b="0" i="0" smtClean="0">
                        <a:solidFill>
                          <a:schemeClr val="bg1"/>
                        </a:solidFill>
                        <a:latin typeface="Cambria Math"/>
                      </a:rPr>
                      <m:t>, </m:t>
                    </m:r>
                  </m:oMath>
                </a14:m>
                <a:r>
                  <a:rPr lang="ru-RU" sz="2000" dirty="0" smtClean="0">
                    <a:solidFill>
                      <a:schemeClr val="bg1"/>
                    </a:solidFill>
                  </a:rPr>
                  <a:t>а </a:t>
                </a:r>
                <a:r>
                  <a:rPr lang="ru-RU" sz="2000" dirty="0">
                    <a:solidFill>
                      <a:schemeClr val="bg1"/>
                    </a:solidFill>
                  </a:rPr>
                  <a:t>вероятность выбора </a:t>
                </a:r>
                <a:r>
                  <a:rPr lang="ru-RU" sz="2000" dirty="0" err="1">
                    <a:solidFill>
                      <a:schemeClr val="bg1"/>
                    </a:solidFill>
                  </a:rPr>
                  <a:t>непристрелянного</a:t>
                </a:r>
                <a:r>
                  <a:rPr lang="ru-RU" sz="2000" dirty="0">
                    <a:solidFill>
                      <a:schemeClr val="bg1"/>
                    </a:solidFill>
                  </a:rPr>
                  <a:t> револьвера и промаха из него в цель, равна </a:t>
                </a:r>
                <a14:m>
                  <m:oMath xmlns:m="http://schemas.openxmlformats.org/officeDocument/2006/math">
                    <m:r>
                      <a:rPr lang="ru-RU" sz="2000" i="1">
                        <a:solidFill>
                          <a:schemeClr val="bg1"/>
                        </a:solidFill>
                        <a:latin typeface="Cambria Math"/>
                      </a:rPr>
                      <m:t>0,6∙0,6=0,36</m:t>
                    </m:r>
                  </m:oMath>
                </a14:m>
                <a:r>
                  <a:rPr lang="ru-RU" sz="2000" dirty="0" smtClean="0">
                    <a:solidFill>
                      <a:schemeClr val="bg1"/>
                    </a:solidFill>
                  </a:rPr>
                  <a:t>.</a:t>
                </a:r>
                <a:endParaRPr lang="ru-RU" sz="2000" dirty="0">
                  <a:solidFill>
                    <a:schemeClr val="bg1"/>
                  </a:solidFill>
                </a:endParaRPr>
              </a:p>
              <a:p>
                <a:r>
                  <a:rPr lang="ru-RU" sz="2000" dirty="0">
                    <a:solidFill>
                      <a:schemeClr val="bg1"/>
                    </a:solidFill>
                  </a:rPr>
                  <a:t>Если произойдет или первое или второе событие, то Ковбой Джон не 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попадёт </a:t>
                </a:r>
                <a:r>
                  <a:rPr lang="ru-RU" sz="2000" dirty="0">
                    <a:solidFill>
                      <a:schemeClr val="bg1"/>
                    </a:solidFill>
                  </a:rPr>
                  <a:t>в цель и вероятность этого события равна </a:t>
                </a:r>
                <a14:m>
                  <m:oMath xmlns:m="http://schemas.openxmlformats.org/officeDocument/2006/math">
                    <m:r>
                      <a:rPr lang="ru-RU" sz="2000" i="1">
                        <a:solidFill>
                          <a:schemeClr val="bg1"/>
                        </a:solidFill>
                        <a:latin typeface="Cambria Math"/>
                      </a:rPr>
                      <m:t>0,04+0,36=0,4</m:t>
                    </m:r>
                  </m:oMath>
                </a14:m>
                <a:r>
                  <a:rPr lang="ru-RU" sz="2000" dirty="0" smtClean="0">
                    <a:solidFill>
                      <a:schemeClr val="bg1"/>
                    </a:solidFill>
                  </a:rPr>
                  <a:t>.</a:t>
                </a:r>
                <a:endParaRPr lang="ru-RU" sz="2000" dirty="0">
                  <a:solidFill>
                    <a:schemeClr val="bg1"/>
                  </a:solidFill>
                </a:endParaRPr>
              </a:p>
              <a:p>
                <a:r>
                  <a:rPr lang="ru-RU" sz="2000" b="1" dirty="0">
                    <a:solidFill>
                      <a:schemeClr val="bg1"/>
                    </a:solidFill>
                  </a:rPr>
                  <a:t>Ответ:</a:t>
                </a:r>
                <a:r>
                  <a:rPr lang="ru-RU" sz="2000" dirty="0">
                    <a:solidFill>
                      <a:schemeClr val="bg1"/>
                    </a:solidFill>
                  </a:rPr>
                  <a:t> 0,4.</a:t>
                </a: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70" y="2593369"/>
                <a:ext cx="8352928" cy="3922484"/>
              </a:xfrm>
              <a:prstGeom prst="rect">
                <a:avLst/>
              </a:prstGeom>
              <a:blipFill rotWithShape="1">
                <a:blip r:embed="rId3"/>
                <a:stretch>
                  <a:fillRect l="-729" t="-776" b="-15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810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715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Ковбой и муха</vt:lpstr>
      <vt:lpstr>Задача 1. Ковбой Джон попадает в муху на стене с вероятностью 0,9, если стреляет из пристрелянного револьвера. Если Джон стреляет из непристрелянного револьвера, то он попадает в муху с вероятностью 0,4. На столе лежат 10 револьверов, из них только 2 пристрелянные. Ковбой Джон видит на стене муху, наудачу хватает первый попавшийся револьвер и стреляет в муху. Найдите вероятность того, что Джон промахнётся.</vt:lpstr>
      <vt:lpstr>Ковбой Джон попадает в муху на стене с вероятностью 0,9, если стреляет из пристрелянного револьвера. Если Джон стреляет из непристрелянного револьвера, то он попадает в муху с вероятностью 0,4. На столе лежат 10 револьверов, из них только 2 пристрелянные. Ковбой Джон видит на стене муху, наудачу хватает первый попавшийся револьвер и стреляет в муху. Найдите вероятность того, что Джон промахнётся.</vt:lpstr>
      <vt:lpstr>Ковбой Джон попадает в муху на стене с вероятностью 0,9, если стреляет из пристрелянного револьвера. Если Джон стреляет из непристрелянного револьвера, то он попадает в муху с вероятностью 0,4. На столе лежат 10 револьверов, из них только 2 пристрелянные. Ковбой Джон видит на стене муху, наудачу хватает первый попавшийся револьвер и стреляет в муху. Найдите вероятность того, что Джон промахнётся.</vt:lpstr>
      <vt:lpstr>Ковбой Джон попадает в муху на стене с вероятностью 0,9, если стреляет из пристрелянного револьвера. Если Джон стреляет из непристрелянного револьвера, то он попадает в муху с вероятностью 0,4. На столе лежат 10 револьверов, из них только 2 пристрелянные. Ковбой Джон видит на стене муху, наудачу хватает первый попавшийся револьвер и стреляет в муху. Найдите вероятность того, что Джон промахнётся.</vt:lpstr>
      <vt:lpstr>Самостоятельно решите задачу Задача 2. Ковбой Джон попадает в муху на стене с вероятностью 0,9, если стреляет из пристрелянного револьвера. Если Джон стреляет из непристрелянного револьвера, то он попадает в муху с вероятностью 0,4. На столе лежат 10 револьверов, из них только 4 пристрелянные. Ковбой Джон видит на стене муху, наудачу хватает первый попавшийся револьвер и стреляет в муху. Найдите вероятность того, что Джон промахнётся. </vt:lpstr>
      <vt:lpstr>Задача 2. Ковбой Джон попадает в муху на стене с вероятностью 0,9, если стреляет из пристрелянного револьвера. Если Джон стреляет из непристрелянного револьвера, то он попадает в муху с вероятностью 0,4. На столе лежат 10 револьверов, из них только 4 пристрелянные. Ковбой Джон видит на стене муху, наудачу хватает первый попавшийся револьвер и стреляет в муху. Найдите вероятность того, что Джон промахнётся.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вероятностей</dc:title>
  <dc:creator>Догадова</dc:creator>
  <cp:lastModifiedBy>Догадова</cp:lastModifiedBy>
  <cp:revision>9</cp:revision>
  <dcterms:created xsi:type="dcterms:W3CDTF">2018-04-22T13:31:43Z</dcterms:created>
  <dcterms:modified xsi:type="dcterms:W3CDTF">2020-04-27T12:00:19Z</dcterms:modified>
</cp:coreProperties>
</file>