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6"/>
  </p:notesMasterIdLst>
  <p:sldIdLst>
    <p:sldId id="287" r:id="rId2"/>
    <p:sldId id="294" r:id="rId3"/>
    <p:sldId id="298" r:id="rId4"/>
    <p:sldId id="292" r:id="rId5"/>
    <p:sldId id="302" r:id="rId6"/>
    <p:sldId id="289" r:id="rId7"/>
    <p:sldId id="290" r:id="rId8"/>
    <p:sldId id="301" r:id="rId9"/>
    <p:sldId id="299" r:id="rId10"/>
    <p:sldId id="295" r:id="rId11"/>
    <p:sldId id="304" r:id="rId12"/>
    <p:sldId id="305" r:id="rId13"/>
    <p:sldId id="300" r:id="rId14"/>
    <p:sldId id="306" r:id="rId15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4600"/>
  </p:normalViewPr>
  <p:slideViewPr>
    <p:cSldViewPr>
      <p:cViewPr varScale="1">
        <p:scale>
          <a:sx n="62" d="100"/>
          <a:sy n="62" d="100"/>
        </p:scale>
        <p:origin x="-90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39CEF88-E947-4934-AD44-E505BF98C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3437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259013"/>
            <a:ext cx="9142413" cy="4597400"/>
            <a:chOff x="0" y="1423"/>
            <a:chExt cx="5759" cy="2896"/>
          </a:xfrm>
        </p:grpSpPr>
        <p:pic>
          <p:nvPicPr>
            <p:cNvPr id="5" name="Picture 3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339" b="11440"/>
            <a:stretch>
              <a:fillRect/>
            </a:stretch>
          </p:blipFill>
          <p:spPr bwMode="auto">
            <a:xfrm>
              <a:off x="3976" y="1423"/>
              <a:ext cx="1783" cy="2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0" y="3378"/>
              <a:ext cx="2509" cy="196"/>
            </a:xfrm>
            <a:custGeom>
              <a:avLst/>
              <a:gdLst>
                <a:gd name="T0" fmla="*/ 39 w 2509"/>
                <a:gd name="T1" fmla="*/ 61 h 196"/>
                <a:gd name="T2" fmla="*/ 104 w 2509"/>
                <a:gd name="T3" fmla="*/ 28 h 196"/>
                <a:gd name="T4" fmla="*/ 182 w 2509"/>
                <a:gd name="T5" fmla="*/ 13 h 196"/>
                <a:gd name="T6" fmla="*/ 281 w 2509"/>
                <a:gd name="T7" fmla="*/ 13 h 196"/>
                <a:gd name="T8" fmla="*/ 357 w 2509"/>
                <a:gd name="T9" fmla="*/ 34 h 196"/>
                <a:gd name="T10" fmla="*/ 440 w 2509"/>
                <a:gd name="T11" fmla="*/ 85 h 196"/>
                <a:gd name="T12" fmla="*/ 509 w 2509"/>
                <a:gd name="T13" fmla="*/ 129 h 196"/>
                <a:gd name="T14" fmla="*/ 626 w 2509"/>
                <a:gd name="T15" fmla="*/ 148 h 196"/>
                <a:gd name="T16" fmla="*/ 728 w 2509"/>
                <a:gd name="T17" fmla="*/ 135 h 196"/>
                <a:gd name="T18" fmla="*/ 806 w 2509"/>
                <a:gd name="T19" fmla="*/ 93 h 196"/>
                <a:gd name="T20" fmla="*/ 899 w 2509"/>
                <a:gd name="T21" fmla="*/ 36 h 196"/>
                <a:gd name="T22" fmla="*/ 998 w 2509"/>
                <a:gd name="T23" fmla="*/ 4 h 196"/>
                <a:gd name="T24" fmla="*/ 1119 w 2509"/>
                <a:gd name="T25" fmla="*/ 6 h 196"/>
                <a:gd name="T26" fmla="*/ 1214 w 2509"/>
                <a:gd name="T27" fmla="*/ 39 h 196"/>
                <a:gd name="T28" fmla="*/ 1308 w 2509"/>
                <a:gd name="T29" fmla="*/ 102 h 196"/>
                <a:gd name="T30" fmla="*/ 1403 w 2509"/>
                <a:gd name="T31" fmla="*/ 133 h 196"/>
                <a:gd name="T32" fmla="*/ 1514 w 2509"/>
                <a:gd name="T33" fmla="*/ 133 h 196"/>
                <a:gd name="T34" fmla="*/ 1593 w 2509"/>
                <a:gd name="T35" fmla="*/ 111 h 196"/>
                <a:gd name="T36" fmla="*/ 1668 w 2509"/>
                <a:gd name="T37" fmla="*/ 61 h 196"/>
                <a:gd name="T38" fmla="*/ 1754 w 2509"/>
                <a:gd name="T39" fmla="*/ 18 h 196"/>
                <a:gd name="T40" fmla="*/ 1844 w 2509"/>
                <a:gd name="T41" fmla="*/ 1 h 196"/>
                <a:gd name="T42" fmla="*/ 1958 w 2509"/>
                <a:gd name="T43" fmla="*/ 4 h 196"/>
                <a:gd name="T44" fmla="*/ 2039 w 2509"/>
                <a:gd name="T45" fmla="*/ 33 h 196"/>
                <a:gd name="T46" fmla="*/ 2118 w 2509"/>
                <a:gd name="T47" fmla="*/ 88 h 196"/>
                <a:gd name="T48" fmla="*/ 2192 w 2509"/>
                <a:gd name="T49" fmla="*/ 124 h 196"/>
                <a:gd name="T50" fmla="*/ 2303 w 2509"/>
                <a:gd name="T51" fmla="*/ 138 h 196"/>
                <a:gd name="T52" fmla="*/ 2412 w 2509"/>
                <a:gd name="T53" fmla="*/ 106 h 196"/>
                <a:gd name="T54" fmla="*/ 2463 w 2509"/>
                <a:gd name="T55" fmla="*/ 66 h 196"/>
                <a:gd name="T56" fmla="*/ 2489 w 2509"/>
                <a:gd name="T57" fmla="*/ 61 h 196"/>
                <a:gd name="T58" fmla="*/ 2507 w 2509"/>
                <a:gd name="T59" fmla="*/ 76 h 196"/>
                <a:gd name="T60" fmla="*/ 2508 w 2509"/>
                <a:gd name="T61" fmla="*/ 96 h 196"/>
                <a:gd name="T62" fmla="*/ 2490 w 2509"/>
                <a:gd name="T63" fmla="*/ 118 h 196"/>
                <a:gd name="T64" fmla="*/ 2429 w 2509"/>
                <a:gd name="T65" fmla="*/ 160 h 196"/>
                <a:gd name="T66" fmla="*/ 2352 w 2509"/>
                <a:gd name="T67" fmla="*/ 183 h 196"/>
                <a:gd name="T68" fmla="*/ 2238 w 2509"/>
                <a:gd name="T69" fmla="*/ 184 h 196"/>
                <a:gd name="T70" fmla="*/ 2156 w 2509"/>
                <a:gd name="T71" fmla="*/ 172 h 196"/>
                <a:gd name="T72" fmla="*/ 2076 w 2509"/>
                <a:gd name="T73" fmla="*/ 133 h 196"/>
                <a:gd name="T74" fmla="*/ 2018 w 2509"/>
                <a:gd name="T75" fmla="*/ 87 h 196"/>
                <a:gd name="T76" fmla="*/ 1934 w 2509"/>
                <a:gd name="T77" fmla="*/ 55 h 196"/>
                <a:gd name="T78" fmla="*/ 1836 w 2509"/>
                <a:gd name="T79" fmla="*/ 49 h 196"/>
                <a:gd name="T80" fmla="*/ 1743 w 2509"/>
                <a:gd name="T81" fmla="*/ 79 h 196"/>
                <a:gd name="T82" fmla="*/ 1677 w 2509"/>
                <a:gd name="T83" fmla="*/ 118 h 196"/>
                <a:gd name="T84" fmla="*/ 1586 w 2509"/>
                <a:gd name="T85" fmla="*/ 165 h 196"/>
                <a:gd name="T86" fmla="*/ 1475 w 2509"/>
                <a:gd name="T87" fmla="*/ 186 h 196"/>
                <a:gd name="T88" fmla="*/ 1377 w 2509"/>
                <a:gd name="T89" fmla="*/ 180 h 196"/>
                <a:gd name="T90" fmla="*/ 1269 w 2509"/>
                <a:gd name="T91" fmla="*/ 136 h 196"/>
                <a:gd name="T92" fmla="*/ 1197 w 2509"/>
                <a:gd name="T93" fmla="*/ 84 h 196"/>
                <a:gd name="T94" fmla="*/ 1128 w 2509"/>
                <a:gd name="T95" fmla="*/ 55 h 196"/>
                <a:gd name="T96" fmla="*/ 1020 w 2509"/>
                <a:gd name="T97" fmla="*/ 49 h 196"/>
                <a:gd name="T98" fmla="*/ 914 w 2509"/>
                <a:gd name="T99" fmla="*/ 78 h 196"/>
                <a:gd name="T100" fmla="*/ 831 w 2509"/>
                <a:gd name="T101" fmla="*/ 135 h 196"/>
                <a:gd name="T102" fmla="*/ 713 w 2509"/>
                <a:gd name="T103" fmla="*/ 187 h 196"/>
                <a:gd name="T104" fmla="*/ 600 w 2509"/>
                <a:gd name="T105" fmla="*/ 195 h 196"/>
                <a:gd name="T106" fmla="*/ 494 w 2509"/>
                <a:gd name="T107" fmla="*/ 175 h 196"/>
                <a:gd name="T108" fmla="*/ 408 w 2509"/>
                <a:gd name="T109" fmla="*/ 123 h 196"/>
                <a:gd name="T110" fmla="*/ 338 w 2509"/>
                <a:gd name="T111" fmla="*/ 79 h 196"/>
                <a:gd name="T112" fmla="*/ 251 w 2509"/>
                <a:gd name="T113" fmla="*/ 60 h 196"/>
                <a:gd name="T114" fmla="*/ 144 w 2509"/>
                <a:gd name="T115" fmla="*/ 67 h 196"/>
                <a:gd name="T116" fmla="*/ 56 w 2509"/>
                <a:gd name="T117" fmla="*/ 108 h 196"/>
                <a:gd name="T118" fmla="*/ 5 w 2509"/>
                <a:gd name="T119" fmla="*/ 93 h 1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509" h="196">
                  <a:moveTo>
                    <a:pt x="5" y="93"/>
                  </a:moveTo>
                  <a:lnTo>
                    <a:pt x="39" y="61"/>
                  </a:lnTo>
                  <a:lnTo>
                    <a:pt x="71" y="43"/>
                  </a:lnTo>
                  <a:lnTo>
                    <a:pt x="104" y="28"/>
                  </a:lnTo>
                  <a:lnTo>
                    <a:pt x="144" y="18"/>
                  </a:lnTo>
                  <a:lnTo>
                    <a:pt x="182" y="13"/>
                  </a:lnTo>
                  <a:lnTo>
                    <a:pt x="227" y="10"/>
                  </a:lnTo>
                  <a:lnTo>
                    <a:pt x="281" y="13"/>
                  </a:lnTo>
                  <a:lnTo>
                    <a:pt x="321" y="22"/>
                  </a:lnTo>
                  <a:lnTo>
                    <a:pt x="357" y="34"/>
                  </a:lnTo>
                  <a:lnTo>
                    <a:pt x="408" y="60"/>
                  </a:lnTo>
                  <a:lnTo>
                    <a:pt x="440" y="85"/>
                  </a:lnTo>
                  <a:lnTo>
                    <a:pt x="474" y="111"/>
                  </a:lnTo>
                  <a:lnTo>
                    <a:pt x="509" y="129"/>
                  </a:lnTo>
                  <a:lnTo>
                    <a:pt x="561" y="142"/>
                  </a:lnTo>
                  <a:lnTo>
                    <a:pt x="626" y="148"/>
                  </a:lnTo>
                  <a:lnTo>
                    <a:pt x="677" y="145"/>
                  </a:lnTo>
                  <a:lnTo>
                    <a:pt x="728" y="135"/>
                  </a:lnTo>
                  <a:lnTo>
                    <a:pt x="770" y="117"/>
                  </a:lnTo>
                  <a:lnTo>
                    <a:pt x="806" y="93"/>
                  </a:lnTo>
                  <a:lnTo>
                    <a:pt x="860" y="57"/>
                  </a:lnTo>
                  <a:lnTo>
                    <a:pt x="899" y="36"/>
                  </a:lnTo>
                  <a:lnTo>
                    <a:pt x="950" y="13"/>
                  </a:lnTo>
                  <a:lnTo>
                    <a:pt x="998" y="4"/>
                  </a:lnTo>
                  <a:lnTo>
                    <a:pt x="1043" y="3"/>
                  </a:lnTo>
                  <a:lnTo>
                    <a:pt x="1119" y="6"/>
                  </a:lnTo>
                  <a:lnTo>
                    <a:pt x="1181" y="21"/>
                  </a:lnTo>
                  <a:lnTo>
                    <a:pt x="1214" y="39"/>
                  </a:lnTo>
                  <a:lnTo>
                    <a:pt x="1260" y="66"/>
                  </a:lnTo>
                  <a:lnTo>
                    <a:pt x="1308" y="102"/>
                  </a:lnTo>
                  <a:lnTo>
                    <a:pt x="1349" y="121"/>
                  </a:lnTo>
                  <a:lnTo>
                    <a:pt x="1403" y="133"/>
                  </a:lnTo>
                  <a:lnTo>
                    <a:pt x="1458" y="138"/>
                  </a:lnTo>
                  <a:lnTo>
                    <a:pt x="1514" y="133"/>
                  </a:lnTo>
                  <a:lnTo>
                    <a:pt x="1557" y="123"/>
                  </a:lnTo>
                  <a:lnTo>
                    <a:pt x="1593" y="111"/>
                  </a:lnTo>
                  <a:lnTo>
                    <a:pt x="1635" y="84"/>
                  </a:lnTo>
                  <a:lnTo>
                    <a:pt x="1668" y="61"/>
                  </a:lnTo>
                  <a:lnTo>
                    <a:pt x="1704" y="39"/>
                  </a:lnTo>
                  <a:lnTo>
                    <a:pt x="1754" y="18"/>
                  </a:lnTo>
                  <a:lnTo>
                    <a:pt x="1794" y="6"/>
                  </a:lnTo>
                  <a:lnTo>
                    <a:pt x="1844" y="1"/>
                  </a:lnTo>
                  <a:lnTo>
                    <a:pt x="1907" y="0"/>
                  </a:lnTo>
                  <a:lnTo>
                    <a:pt x="1958" y="4"/>
                  </a:lnTo>
                  <a:lnTo>
                    <a:pt x="2003" y="18"/>
                  </a:lnTo>
                  <a:lnTo>
                    <a:pt x="2039" y="33"/>
                  </a:lnTo>
                  <a:lnTo>
                    <a:pt x="2073" y="54"/>
                  </a:lnTo>
                  <a:lnTo>
                    <a:pt x="2118" y="88"/>
                  </a:lnTo>
                  <a:lnTo>
                    <a:pt x="2153" y="109"/>
                  </a:lnTo>
                  <a:lnTo>
                    <a:pt x="2192" y="124"/>
                  </a:lnTo>
                  <a:lnTo>
                    <a:pt x="2244" y="135"/>
                  </a:lnTo>
                  <a:lnTo>
                    <a:pt x="2303" y="138"/>
                  </a:lnTo>
                  <a:lnTo>
                    <a:pt x="2355" y="129"/>
                  </a:lnTo>
                  <a:lnTo>
                    <a:pt x="2412" y="106"/>
                  </a:lnTo>
                  <a:lnTo>
                    <a:pt x="2439" y="87"/>
                  </a:lnTo>
                  <a:lnTo>
                    <a:pt x="2463" y="66"/>
                  </a:lnTo>
                  <a:lnTo>
                    <a:pt x="2475" y="61"/>
                  </a:lnTo>
                  <a:lnTo>
                    <a:pt x="2489" y="61"/>
                  </a:lnTo>
                  <a:lnTo>
                    <a:pt x="2499" y="66"/>
                  </a:lnTo>
                  <a:lnTo>
                    <a:pt x="2507" y="76"/>
                  </a:lnTo>
                  <a:lnTo>
                    <a:pt x="2508" y="85"/>
                  </a:lnTo>
                  <a:lnTo>
                    <a:pt x="2508" y="96"/>
                  </a:lnTo>
                  <a:lnTo>
                    <a:pt x="2504" y="106"/>
                  </a:lnTo>
                  <a:lnTo>
                    <a:pt x="2490" y="118"/>
                  </a:lnTo>
                  <a:lnTo>
                    <a:pt x="2463" y="139"/>
                  </a:lnTo>
                  <a:lnTo>
                    <a:pt x="2429" y="160"/>
                  </a:lnTo>
                  <a:lnTo>
                    <a:pt x="2399" y="172"/>
                  </a:lnTo>
                  <a:lnTo>
                    <a:pt x="2352" y="183"/>
                  </a:lnTo>
                  <a:lnTo>
                    <a:pt x="2298" y="186"/>
                  </a:lnTo>
                  <a:lnTo>
                    <a:pt x="2238" y="184"/>
                  </a:lnTo>
                  <a:lnTo>
                    <a:pt x="2192" y="180"/>
                  </a:lnTo>
                  <a:lnTo>
                    <a:pt x="2156" y="172"/>
                  </a:lnTo>
                  <a:lnTo>
                    <a:pt x="2114" y="156"/>
                  </a:lnTo>
                  <a:lnTo>
                    <a:pt x="2076" y="133"/>
                  </a:lnTo>
                  <a:lnTo>
                    <a:pt x="2049" y="112"/>
                  </a:lnTo>
                  <a:lnTo>
                    <a:pt x="2018" y="87"/>
                  </a:lnTo>
                  <a:lnTo>
                    <a:pt x="1977" y="67"/>
                  </a:lnTo>
                  <a:lnTo>
                    <a:pt x="1934" y="55"/>
                  </a:lnTo>
                  <a:lnTo>
                    <a:pt x="1886" y="49"/>
                  </a:lnTo>
                  <a:lnTo>
                    <a:pt x="1836" y="49"/>
                  </a:lnTo>
                  <a:lnTo>
                    <a:pt x="1776" y="64"/>
                  </a:lnTo>
                  <a:lnTo>
                    <a:pt x="1743" y="79"/>
                  </a:lnTo>
                  <a:lnTo>
                    <a:pt x="1707" y="99"/>
                  </a:lnTo>
                  <a:lnTo>
                    <a:pt x="1677" y="118"/>
                  </a:lnTo>
                  <a:lnTo>
                    <a:pt x="1626" y="147"/>
                  </a:lnTo>
                  <a:lnTo>
                    <a:pt x="1586" y="165"/>
                  </a:lnTo>
                  <a:lnTo>
                    <a:pt x="1535" y="180"/>
                  </a:lnTo>
                  <a:lnTo>
                    <a:pt x="1475" y="186"/>
                  </a:lnTo>
                  <a:lnTo>
                    <a:pt x="1437" y="186"/>
                  </a:lnTo>
                  <a:lnTo>
                    <a:pt x="1377" y="180"/>
                  </a:lnTo>
                  <a:lnTo>
                    <a:pt x="1322" y="165"/>
                  </a:lnTo>
                  <a:lnTo>
                    <a:pt x="1269" y="136"/>
                  </a:lnTo>
                  <a:lnTo>
                    <a:pt x="1230" y="109"/>
                  </a:lnTo>
                  <a:lnTo>
                    <a:pt x="1197" y="84"/>
                  </a:lnTo>
                  <a:lnTo>
                    <a:pt x="1163" y="67"/>
                  </a:lnTo>
                  <a:lnTo>
                    <a:pt x="1128" y="55"/>
                  </a:lnTo>
                  <a:lnTo>
                    <a:pt x="1071" y="48"/>
                  </a:lnTo>
                  <a:lnTo>
                    <a:pt x="1020" y="49"/>
                  </a:lnTo>
                  <a:lnTo>
                    <a:pt x="974" y="57"/>
                  </a:lnTo>
                  <a:lnTo>
                    <a:pt x="914" y="78"/>
                  </a:lnTo>
                  <a:lnTo>
                    <a:pt x="879" y="103"/>
                  </a:lnTo>
                  <a:lnTo>
                    <a:pt x="831" y="135"/>
                  </a:lnTo>
                  <a:lnTo>
                    <a:pt x="777" y="166"/>
                  </a:lnTo>
                  <a:lnTo>
                    <a:pt x="713" y="187"/>
                  </a:lnTo>
                  <a:lnTo>
                    <a:pt x="659" y="193"/>
                  </a:lnTo>
                  <a:lnTo>
                    <a:pt x="600" y="195"/>
                  </a:lnTo>
                  <a:lnTo>
                    <a:pt x="543" y="189"/>
                  </a:lnTo>
                  <a:lnTo>
                    <a:pt x="494" y="175"/>
                  </a:lnTo>
                  <a:lnTo>
                    <a:pt x="450" y="154"/>
                  </a:lnTo>
                  <a:lnTo>
                    <a:pt x="408" y="123"/>
                  </a:lnTo>
                  <a:lnTo>
                    <a:pt x="377" y="99"/>
                  </a:lnTo>
                  <a:lnTo>
                    <a:pt x="338" y="79"/>
                  </a:lnTo>
                  <a:lnTo>
                    <a:pt x="291" y="64"/>
                  </a:lnTo>
                  <a:lnTo>
                    <a:pt x="251" y="60"/>
                  </a:lnTo>
                  <a:lnTo>
                    <a:pt x="191" y="58"/>
                  </a:lnTo>
                  <a:lnTo>
                    <a:pt x="144" y="67"/>
                  </a:lnTo>
                  <a:lnTo>
                    <a:pt x="96" y="82"/>
                  </a:lnTo>
                  <a:lnTo>
                    <a:pt x="56" y="108"/>
                  </a:lnTo>
                  <a:lnTo>
                    <a:pt x="0" y="157"/>
                  </a:lnTo>
                  <a:lnTo>
                    <a:pt x="5" y="93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7" name="Picture 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96"/>
              <a:ext cx="276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 anchor="b"/>
          <a:lstStyle>
            <a:lvl1pPr>
              <a:defRPr>
                <a:latin typeface="Arial" charset="0"/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latin typeface="Arial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981DA15-2A48-4FA9-963E-87698D9F74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541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C9C2E-BBFA-4AB7-B1E3-57819D042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061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877CD-5A16-4F90-B5A1-81AE01E846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853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979D95-DA09-470D-BD15-68435454B8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504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6023F-BE60-4E35-83CA-F866B09B33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028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263BD-6614-4C84-A53F-20E428016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87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A5C10-649D-4F99-B95A-BD1E9682A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81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F6DC9-9533-4641-90FF-8B99E4C16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013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9CE06-A020-4CB9-9A7B-E2ED56603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74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ABA36-5E60-4359-A6BF-7A2F140A7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552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F9DA9-66FC-4BFC-9D9D-64E3BFE2A7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00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73177-A64C-4D50-954C-B5B35179B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081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581150"/>
            <a:ext cx="9142413" cy="5275263"/>
            <a:chOff x="0" y="996"/>
            <a:chExt cx="5759" cy="3323"/>
          </a:xfrm>
        </p:grpSpPr>
        <p:pic>
          <p:nvPicPr>
            <p:cNvPr id="1032" name="Picture 3"/>
            <p:cNvPicPr>
              <a:picLocks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339" b="11440"/>
            <a:stretch>
              <a:fillRect/>
            </a:stretch>
          </p:blipFill>
          <p:spPr bwMode="auto">
            <a:xfrm>
              <a:off x="3976" y="1423"/>
              <a:ext cx="1783" cy="2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3" name="Freeform 4"/>
            <p:cNvSpPr>
              <a:spLocks/>
            </p:cNvSpPr>
            <p:nvPr/>
          </p:nvSpPr>
          <p:spPr bwMode="auto">
            <a:xfrm>
              <a:off x="0" y="3522"/>
              <a:ext cx="2509" cy="196"/>
            </a:xfrm>
            <a:custGeom>
              <a:avLst/>
              <a:gdLst>
                <a:gd name="T0" fmla="*/ 39 w 2509"/>
                <a:gd name="T1" fmla="*/ 61 h 196"/>
                <a:gd name="T2" fmla="*/ 104 w 2509"/>
                <a:gd name="T3" fmla="*/ 28 h 196"/>
                <a:gd name="T4" fmla="*/ 182 w 2509"/>
                <a:gd name="T5" fmla="*/ 13 h 196"/>
                <a:gd name="T6" fmla="*/ 281 w 2509"/>
                <a:gd name="T7" fmla="*/ 13 h 196"/>
                <a:gd name="T8" fmla="*/ 357 w 2509"/>
                <a:gd name="T9" fmla="*/ 34 h 196"/>
                <a:gd name="T10" fmla="*/ 440 w 2509"/>
                <a:gd name="T11" fmla="*/ 85 h 196"/>
                <a:gd name="T12" fmla="*/ 509 w 2509"/>
                <a:gd name="T13" fmla="*/ 129 h 196"/>
                <a:gd name="T14" fmla="*/ 626 w 2509"/>
                <a:gd name="T15" fmla="*/ 148 h 196"/>
                <a:gd name="T16" fmla="*/ 728 w 2509"/>
                <a:gd name="T17" fmla="*/ 135 h 196"/>
                <a:gd name="T18" fmla="*/ 806 w 2509"/>
                <a:gd name="T19" fmla="*/ 93 h 196"/>
                <a:gd name="T20" fmla="*/ 899 w 2509"/>
                <a:gd name="T21" fmla="*/ 36 h 196"/>
                <a:gd name="T22" fmla="*/ 998 w 2509"/>
                <a:gd name="T23" fmla="*/ 4 h 196"/>
                <a:gd name="T24" fmla="*/ 1119 w 2509"/>
                <a:gd name="T25" fmla="*/ 6 h 196"/>
                <a:gd name="T26" fmla="*/ 1214 w 2509"/>
                <a:gd name="T27" fmla="*/ 39 h 196"/>
                <a:gd name="T28" fmla="*/ 1308 w 2509"/>
                <a:gd name="T29" fmla="*/ 102 h 196"/>
                <a:gd name="T30" fmla="*/ 1403 w 2509"/>
                <a:gd name="T31" fmla="*/ 133 h 196"/>
                <a:gd name="T32" fmla="*/ 1514 w 2509"/>
                <a:gd name="T33" fmla="*/ 133 h 196"/>
                <a:gd name="T34" fmla="*/ 1593 w 2509"/>
                <a:gd name="T35" fmla="*/ 111 h 196"/>
                <a:gd name="T36" fmla="*/ 1668 w 2509"/>
                <a:gd name="T37" fmla="*/ 61 h 196"/>
                <a:gd name="T38" fmla="*/ 1754 w 2509"/>
                <a:gd name="T39" fmla="*/ 18 h 196"/>
                <a:gd name="T40" fmla="*/ 1844 w 2509"/>
                <a:gd name="T41" fmla="*/ 1 h 196"/>
                <a:gd name="T42" fmla="*/ 1958 w 2509"/>
                <a:gd name="T43" fmla="*/ 4 h 196"/>
                <a:gd name="T44" fmla="*/ 2039 w 2509"/>
                <a:gd name="T45" fmla="*/ 33 h 196"/>
                <a:gd name="T46" fmla="*/ 2118 w 2509"/>
                <a:gd name="T47" fmla="*/ 88 h 196"/>
                <a:gd name="T48" fmla="*/ 2192 w 2509"/>
                <a:gd name="T49" fmla="*/ 124 h 196"/>
                <a:gd name="T50" fmla="*/ 2303 w 2509"/>
                <a:gd name="T51" fmla="*/ 138 h 196"/>
                <a:gd name="T52" fmla="*/ 2412 w 2509"/>
                <a:gd name="T53" fmla="*/ 106 h 196"/>
                <a:gd name="T54" fmla="*/ 2463 w 2509"/>
                <a:gd name="T55" fmla="*/ 66 h 196"/>
                <a:gd name="T56" fmla="*/ 2489 w 2509"/>
                <a:gd name="T57" fmla="*/ 61 h 196"/>
                <a:gd name="T58" fmla="*/ 2507 w 2509"/>
                <a:gd name="T59" fmla="*/ 76 h 196"/>
                <a:gd name="T60" fmla="*/ 2508 w 2509"/>
                <a:gd name="T61" fmla="*/ 96 h 196"/>
                <a:gd name="T62" fmla="*/ 2490 w 2509"/>
                <a:gd name="T63" fmla="*/ 118 h 196"/>
                <a:gd name="T64" fmla="*/ 2429 w 2509"/>
                <a:gd name="T65" fmla="*/ 160 h 196"/>
                <a:gd name="T66" fmla="*/ 2352 w 2509"/>
                <a:gd name="T67" fmla="*/ 183 h 196"/>
                <a:gd name="T68" fmla="*/ 2238 w 2509"/>
                <a:gd name="T69" fmla="*/ 184 h 196"/>
                <a:gd name="T70" fmla="*/ 2156 w 2509"/>
                <a:gd name="T71" fmla="*/ 172 h 196"/>
                <a:gd name="T72" fmla="*/ 2076 w 2509"/>
                <a:gd name="T73" fmla="*/ 133 h 196"/>
                <a:gd name="T74" fmla="*/ 2018 w 2509"/>
                <a:gd name="T75" fmla="*/ 87 h 196"/>
                <a:gd name="T76" fmla="*/ 1934 w 2509"/>
                <a:gd name="T77" fmla="*/ 55 h 196"/>
                <a:gd name="T78" fmla="*/ 1836 w 2509"/>
                <a:gd name="T79" fmla="*/ 49 h 196"/>
                <a:gd name="T80" fmla="*/ 1743 w 2509"/>
                <a:gd name="T81" fmla="*/ 79 h 196"/>
                <a:gd name="T82" fmla="*/ 1677 w 2509"/>
                <a:gd name="T83" fmla="*/ 118 h 196"/>
                <a:gd name="T84" fmla="*/ 1586 w 2509"/>
                <a:gd name="T85" fmla="*/ 165 h 196"/>
                <a:gd name="T86" fmla="*/ 1475 w 2509"/>
                <a:gd name="T87" fmla="*/ 186 h 196"/>
                <a:gd name="T88" fmla="*/ 1377 w 2509"/>
                <a:gd name="T89" fmla="*/ 180 h 196"/>
                <a:gd name="T90" fmla="*/ 1269 w 2509"/>
                <a:gd name="T91" fmla="*/ 136 h 196"/>
                <a:gd name="T92" fmla="*/ 1197 w 2509"/>
                <a:gd name="T93" fmla="*/ 84 h 196"/>
                <a:gd name="T94" fmla="*/ 1128 w 2509"/>
                <a:gd name="T95" fmla="*/ 55 h 196"/>
                <a:gd name="T96" fmla="*/ 1020 w 2509"/>
                <a:gd name="T97" fmla="*/ 49 h 196"/>
                <a:gd name="T98" fmla="*/ 914 w 2509"/>
                <a:gd name="T99" fmla="*/ 78 h 196"/>
                <a:gd name="T100" fmla="*/ 831 w 2509"/>
                <a:gd name="T101" fmla="*/ 135 h 196"/>
                <a:gd name="T102" fmla="*/ 713 w 2509"/>
                <a:gd name="T103" fmla="*/ 187 h 196"/>
                <a:gd name="T104" fmla="*/ 600 w 2509"/>
                <a:gd name="T105" fmla="*/ 195 h 196"/>
                <a:gd name="T106" fmla="*/ 494 w 2509"/>
                <a:gd name="T107" fmla="*/ 175 h 196"/>
                <a:gd name="T108" fmla="*/ 408 w 2509"/>
                <a:gd name="T109" fmla="*/ 123 h 196"/>
                <a:gd name="T110" fmla="*/ 338 w 2509"/>
                <a:gd name="T111" fmla="*/ 79 h 196"/>
                <a:gd name="T112" fmla="*/ 251 w 2509"/>
                <a:gd name="T113" fmla="*/ 60 h 196"/>
                <a:gd name="T114" fmla="*/ 144 w 2509"/>
                <a:gd name="T115" fmla="*/ 67 h 196"/>
                <a:gd name="T116" fmla="*/ 56 w 2509"/>
                <a:gd name="T117" fmla="*/ 108 h 196"/>
                <a:gd name="T118" fmla="*/ 5 w 2509"/>
                <a:gd name="T119" fmla="*/ 93 h 1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509" h="196">
                  <a:moveTo>
                    <a:pt x="5" y="93"/>
                  </a:moveTo>
                  <a:lnTo>
                    <a:pt x="39" y="61"/>
                  </a:lnTo>
                  <a:lnTo>
                    <a:pt x="71" y="43"/>
                  </a:lnTo>
                  <a:lnTo>
                    <a:pt x="104" y="28"/>
                  </a:lnTo>
                  <a:lnTo>
                    <a:pt x="144" y="18"/>
                  </a:lnTo>
                  <a:lnTo>
                    <a:pt x="182" y="13"/>
                  </a:lnTo>
                  <a:lnTo>
                    <a:pt x="227" y="10"/>
                  </a:lnTo>
                  <a:lnTo>
                    <a:pt x="281" y="13"/>
                  </a:lnTo>
                  <a:lnTo>
                    <a:pt x="321" y="22"/>
                  </a:lnTo>
                  <a:lnTo>
                    <a:pt x="357" y="34"/>
                  </a:lnTo>
                  <a:lnTo>
                    <a:pt x="408" y="60"/>
                  </a:lnTo>
                  <a:lnTo>
                    <a:pt x="440" y="85"/>
                  </a:lnTo>
                  <a:lnTo>
                    <a:pt x="474" y="111"/>
                  </a:lnTo>
                  <a:lnTo>
                    <a:pt x="509" y="129"/>
                  </a:lnTo>
                  <a:lnTo>
                    <a:pt x="561" y="142"/>
                  </a:lnTo>
                  <a:lnTo>
                    <a:pt x="626" y="148"/>
                  </a:lnTo>
                  <a:lnTo>
                    <a:pt x="677" y="145"/>
                  </a:lnTo>
                  <a:lnTo>
                    <a:pt x="728" y="135"/>
                  </a:lnTo>
                  <a:lnTo>
                    <a:pt x="770" y="117"/>
                  </a:lnTo>
                  <a:lnTo>
                    <a:pt x="806" y="93"/>
                  </a:lnTo>
                  <a:lnTo>
                    <a:pt x="860" y="57"/>
                  </a:lnTo>
                  <a:lnTo>
                    <a:pt x="899" y="36"/>
                  </a:lnTo>
                  <a:lnTo>
                    <a:pt x="950" y="13"/>
                  </a:lnTo>
                  <a:lnTo>
                    <a:pt x="998" y="4"/>
                  </a:lnTo>
                  <a:lnTo>
                    <a:pt x="1043" y="3"/>
                  </a:lnTo>
                  <a:lnTo>
                    <a:pt x="1119" y="6"/>
                  </a:lnTo>
                  <a:lnTo>
                    <a:pt x="1181" y="21"/>
                  </a:lnTo>
                  <a:lnTo>
                    <a:pt x="1214" y="39"/>
                  </a:lnTo>
                  <a:lnTo>
                    <a:pt x="1260" y="66"/>
                  </a:lnTo>
                  <a:lnTo>
                    <a:pt x="1308" y="102"/>
                  </a:lnTo>
                  <a:lnTo>
                    <a:pt x="1349" y="121"/>
                  </a:lnTo>
                  <a:lnTo>
                    <a:pt x="1403" y="133"/>
                  </a:lnTo>
                  <a:lnTo>
                    <a:pt x="1458" y="138"/>
                  </a:lnTo>
                  <a:lnTo>
                    <a:pt x="1514" y="133"/>
                  </a:lnTo>
                  <a:lnTo>
                    <a:pt x="1557" y="123"/>
                  </a:lnTo>
                  <a:lnTo>
                    <a:pt x="1593" y="111"/>
                  </a:lnTo>
                  <a:lnTo>
                    <a:pt x="1635" y="84"/>
                  </a:lnTo>
                  <a:lnTo>
                    <a:pt x="1668" y="61"/>
                  </a:lnTo>
                  <a:lnTo>
                    <a:pt x="1704" y="39"/>
                  </a:lnTo>
                  <a:lnTo>
                    <a:pt x="1754" y="18"/>
                  </a:lnTo>
                  <a:lnTo>
                    <a:pt x="1794" y="6"/>
                  </a:lnTo>
                  <a:lnTo>
                    <a:pt x="1844" y="1"/>
                  </a:lnTo>
                  <a:lnTo>
                    <a:pt x="1907" y="0"/>
                  </a:lnTo>
                  <a:lnTo>
                    <a:pt x="1958" y="4"/>
                  </a:lnTo>
                  <a:lnTo>
                    <a:pt x="2003" y="18"/>
                  </a:lnTo>
                  <a:lnTo>
                    <a:pt x="2039" y="33"/>
                  </a:lnTo>
                  <a:lnTo>
                    <a:pt x="2073" y="54"/>
                  </a:lnTo>
                  <a:lnTo>
                    <a:pt x="2118" y="88"/>
                  </a:lnTo>
                  <a:lnTo>
                    <a:pt x="2153" y="109"/>
                  </a:lnTo>
                  <a:lnTo>
                    <a:pt x="2192" y="124"/>
                  </a:lnTo>
                  <a:lnTo>
                    <a:pt x="2244" y="135"/>
                  </a:lnTo>
                  <a:lnTo>
                    <a:pt x="2303" y="138"/>
                  </a:lnTo>
                  <a:lnTo>
                    <a:pt x="2355" y="129"/>
                  </a:lnTo>
                  <a:lnTo>
                    <a:pt x="2412" y="106"/>
                  </a:lnTo>
                  <a:lnTo>
                    <a:pt x="2439" y="87"/>
                  </a:lnTo>
                  <a:lnTo>
                    <a:pt x="2463" y="66"/>
                  </a:lnTo>
                  <a:lnTo>
                    <a:pt x="2475" y="61"/>
                  </a:lnTo>
                  <a:lnTo>
                    <a:pt x="2489" y="61"/>
                  </a:lnTo>
                  <a:lnTo>
                    <a:pt x="2499" y="66"/>
                  </a:lnTo>
                  <a:lnTo>
                    <a:pt x="2507" y="76"/>
                  </a:lnTo>
                  <a:lnTo>
                    <a:pt x="2508" y="85"/>
                  </a:lnTo>
                  <a:lnTo>
                    <a:pt x="2508" y="96"/>
                  </a:lnTo>
                  <a:lnTo>
                    <a:pt x="2504" y="106"/>
                  </a:lnTo>
                  <a:lnTo>
                    <a:pt x="2490" y="118"/>
                  </a:lnTo>
                  <a:lnTo>
                    <a:pt x="2463" y="139"/>
                  </a:lnTo>
                  <a:lnTo>
                    <a:pt x="2429" y="160"/>
                  </a:lnTo>
                  <a:lnTo>
                    <a:pt x="2399" y="172"/>
                  </a:lnTo>
                  <a:lnTo>
                    <a:pt x="2352" y="183"/>
                  </a:lnTo>
                  <a:lnTo>
                    <a:pt x="2298" y="186"/>
                  </a:lnTo>
                  <a:lnTo>
                    <a:pt x="2238" y="184"/>
                  </a:lnTo>
                  <a:lnTo>
                    <a:pt x="2192" y="180"/>
                  </a:lnTo>
                  <a:lnTo>
                    <a:pt x="2156" y="172"/>
                  </a:lnTo>
                  <a:lnTo>
                    <a:pt x="2114" y="156"/>
                  </a:lnTo>
                  <a:lnTo>
                    <a:pt x="2076" y="133"/>
                  </a:lnTo>
                  <a:lnTo>
                    <a:pt x="2049" y="112"/>
                  </a:lnTo>
                  <a:lnTo>
                    <a:pt x="2018" y="87"/>
                  </a:lnTo>
                  <a:lnTo>
                    <a:pt x="1977" y="67"/>
                  </a:lnTo>
                  <a:lnTo>
                    <a:pt x="1934" y="55"/>
                  </a:lnTo>
                  <a:lnTo>
                    <a:pt x="1886" y="49"/>
                  </a:lnTo>
                  <a:lnTo>
                    <a:pt x="1836" y="49"/>
                  </a:lnTo>
                  <a:lnTo>
                    <a:pt x="1776" y="64"/>
                  </a:lnTo>
                  <a:lnTo>
                    <a:pt x="1743" y="79"/>
                  </a:lnTo>
                  <a:lnTo>
                    <a:pt x="1707" y="99"/>
                  </a:lnTo>
                  <a:lnTo>
                    <a:pt x="1677" y="118"/>
                  </a:lnTo>
                  <a:lnTo>
                    <a:pt x="1626" y="147"/>
                  </a:lnTo>
                  <a:lnTo>
                    <a:pt x="1586" y="165"/>
                  </a:lnTo>
                  <a:lnTo>
                    <a:pt x="1535" y="180"/>
                  </a:lnTo>
                  <a:lnTo>
                    <a:pt x="1475" y="186"/>
                  </a:lnTo>
                  <a:lnTo>
                    <a:pt x="1437" y="186"/>
                  </a:lnTo>
                  <a:lnTo>
                    <a:pt x="1377" y="180"/>
                  </a:lnTo>
                  <a:lnTo>
                    <a:pt x="1322" y="165"/>
                  </a:lnTo>
                  <a:lnTo>
                    <a:pt x="1269" y="136"/>
                  </a:lnTo>
                  <a:lnTo>
                    <a:pt x="1230" y="109"/>
                  </a:lnTo>
                  <a:lnTo>
                    <a:pt x="1197" y="84"/>
                  </a:lnTo>
                  <a:lnTo>
                    <a:pt x="1163" y="67"/>
                  </a:lnTo>
                  <a:lnTo>
                    <a:pt x="1128" y="55"/>
                  </a:lnTo>
                  <a:lnTo>
                    <a:pt x="1071" y="48"/>
                  </a:lnTo>
                  <a:lnTo>
                    <a:pt x="1020" y="49"/>
                  </a:lnTo>
                  <a:lnTo>
                    <a:pt x="974" y="57"/>
                  </a:lnTo>
                  <a:lnTo>
                    <a:pt x="914" y="78"/>
                  </a:lnTo>
                  <a:lnTo>
                    <a:pt x="879" y="103"/>
                  </a:lnTo>
                  <a:lnTo>
                    <a:pt x="831" y="135"/>
                  </a:lnTo>
                  <a:lnTo>
                    <a:pt x="777" y="166"/>
                  </a:lnTo>
                  <a:lnTo>
                    <a:pt x="713" y="187"/>
                  </a:lnTo>
                  <a:lnTo>
                    <a:pt x="659" y="193"/>
                  </a:lnTo>
                  <a:lnTo>
                    <a:pt x="600" y="195"/>
                  </a:lnTo>
                  <a:lnTo>
                    <a:pt x="543" y="189"/>
                  </a:lnTo>
                  <a:lnTo>
                    <a:pt x="494" y="175"/>
                  </a:lnTo>
                  <a:lnTo>
                    <a:pt x="450" y="154"/>
                  </a:lnTo>
                  <a:lnTo>
                    <a:pt x="408" y="123"/>
                  </a:lnTo>
                  <a:lnTo>
                    <a:pt x="377" y="99"/>
                  </a:lnTo>
                  <a:lnTo>
                    <a:pt x="338" y="79"/>
                  </a:lnTo>
                  <a:lnTo>
                    <a:pt x="291" y="64"/>
                  </a:lnTo>
                  <a:lnTo>
                    <a:pt x="251" y="60"/>
                  </a:lnTo>
                  <a:lnTo>
                    <a:pt x="191" y="58"/>
                  </a:lnTo>
                  <a:lnTo>
                    <a:pt x="144" y="67"/>
                  </a:lnTo>
                  <a:lnTo>
                    <a:pt x="96" y="82"/>
                  </a:lnTo>
                  <a:lnTo>
                    <a:pt x="56" y="108"/>
                  </a:lnTo>
                  <a:lnTo>
                    <a:pt x="0" y="157"/>
                  </a:lnTo>
                  <a:lnTo>
                    <a:pt x="5" y="93"/>
                  </a:lnTo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1034" name="Picture 5"/>
            <p:cNvPicPr>
              <a:picLocks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96"/>
              <a:ext cx="2766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/>
            </a:lvl1pPr>
          </a:lstStyle>
          <a:p>
            <a:pPr>
              <a:defRPr/>
            </a:pPr>
            <a:fld id="{288CE49E-A020-400D-A010-7617E0C4F2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image" Target="../media/image33.jpeg"/><Relationship Id="rId7" Type="http://schemas.openxmlformats.org/officeDocument/2006/relationships/image" Target="../media/image37.w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http://mail.spb.fio.ru/archive/group118/c4wu4/favorit-pyramida.jpg" TargetMode="External"/><Relationship Id="rId3" Type="http://schemas.openxmlformats.org/officeDocument/2006/relationships/image" Target="http://mail.spb.fio.ru/archive/group118/c4wu4/arhitektura-i-geo_files/d8_2_files/arxit8.jpg" TargetMode="External"/><Relationship Id="rId7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4.wmf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3"/>
          <p:cNvSpPr>
            <a:spLocks noGrp="1"/>
          </p:cNvSpPr>
          <p:nvPr>
            <p:ph type="ctrTitle" sz="quarter"/>
          </p:nvPr>
        </p:nvSpPr>
        <p:spPr>
          <a:xfrm>
            <a:off x="250825" y="2720975"/>
            <a:ext cx="8605838" cy="708025"/>
          </a:xfrm>
        </p:spPr>
        <p:txBody>
          <a:bodyPr/>
          <a:lstStyle/>
          <a:p>
            <a:pPr eaLnBrk="1" hangingPunct="1">
              <a:lnSpc>
                <a:spcPct val="85000"/>
              </a:lnSpc>
            </a:pP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sz="5400" b="1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Числовые суеверия</a:t>
            </a:r>
            <a:endParaRPr lang="ru-RU" sz="5400" smtClean="0">
              <a:solidFill>
                <a:srgbClr val="FF0000"/>
              </a:solidFill>
              <a:latin typeface="Century Schoolbook" pitchFamily="18" charset="0"/>
              <a:ea typeface="Cambria Math" pitchFamily="18" charset="0"/>
              <a:cs typeface="Cambria Math" pitchFamily="18" charset="0"/>
            </a:endParaRPr>
          </a:p>
        </p:txBody>
      </p:sp>
      <p:sp>
        <p:nvSpPr>
          <p:cNvPr id="3075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3708400" y="4005263"/>
            <a:ext cx="4824413" cy="2135187"/>
          </a:xfrm>
        </p:spPr>
        <p:txBody>
          <a:bodyPr/>
          <a:lstStyle/>
          <a:p>
            <a:pPr algn="l" eaLnBrk="1" hangingPunct="1">
              <a:spcBef>
                <a:spcPct val="0"/>
              </a:spcBef>
            </a:pPr>
            <a:r>
              <a:rPr lang="ru-RU" b="1" i="1" dirty="0" smtClean="0">
                <a:solidFill>
                  <a:srgbClr val="00206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Выполнили: </a:t>
            </a:r>
          </a:p>
          <a:p>
            <a:pPr algn="l" eaLnBrk="1" hangingPunct="1">
              <a:spcBef>
                <a:spcPct val="0"/>
              </a:spcBef>
            </a:pPr>
            <a:r>
              <a:rPr lang="ru-RU" b="1" i="1" dirty="0" smtClean="0">
                <a:solidFill>
                  <a:srgbClr val="00206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учащиеся 5А </a:t>
            </a:r>
            <a:r>
              <a:rPr lang="ru-RU" b="1" i="1" smtClean="0">
                <a:solidFill>
                  <a:srgbClr val="00206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и 5Б </a:t>
            </a:r>
            <a:r>
              <a:rPr lang="ru-RU" b="1" i="1" dirty="0" err="1" smtClean="0">
                <a:solidFill>
                  <a:srgbClr val="00206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кл</a:t>
            </a:r>
            <a:r>
              <a:rPr lang="ru-RU" b="1" i="1" dirty="0" smtClean="0">
                <a:solidFill>
                  <a:srgbClr val="00206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. </a:t>
            </a:r>
          </a:p>
          <a:p>
            <a:pPr algn="l" eaLnBrk="1" hangingPunct="1">
              <a:spcBef>
                <a:spcPct val="0"/>
              </a:spcBef>
            </a:pPr>
            <a:r>
              <a:rPr lang="ru-RU" b="1" i="1" dirty="0" smtClean="0">
                <a:solidFill>
                  <a:srgbClr val="00206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гимназии №57</a:t>
            </a:r>
          </a:p>
        </p:txBody>
      </p:sp>
      <p:pic>
        <p:nvPicPr>
          <p:cNvPr id="3076" name="Picture 9" descr="C:\Documents and Settings\Admin\Мои документы\РИСУНКИ\Книга.Система координат\Коллекция картинок для книга (Microsoft)\j034643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09563"/>
            <a:ext cx="2016125" cy="222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60363" y="476250"/>
            <a:ext cx="7772400" cy="8747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«Чертова дюжина»</a:t>
            </a:r>
            <a:endParaRPr lang="ru-RU" smtClean="0"/>
          </a:p>
        </p:txBody>
      </p:sp>
      <p:pic>
        <p:nvPicPr>
          <p:cNvPr id="10243" name="Picture 2" descr="C:\Documents and Settings\Admin\Мои документы\РИСУНКИ\Человек\Сказочные герои\klad35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701800"/>
            <a:ext cx="2984500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3" descr="Рисунок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1725613"/>
            <a:ext cx="453548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0" descr="C:\Documents and Settings\Admin\Мои документы\РИСУНКИ\Книга.Система координат\Коллекция картинок для книга (Microsoft)\j0330281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950" y="5084763"/>
            <a:ext cx="2160588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C:\Documents and Settings\Admin\Мои документы\РИСУНКИ\Книга.Система координат\Коллекция картинок для книга (Microsoft)\j0424116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725" y="428625"/>
            <a:ext cx="1649413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1" descr="C:\Documents and Settings\Admin\Мои документы\РИСУНКИ\Книга.Система координат\Коллекция картинок для книга (Microsoft)\j0329505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483100"/>
            <a:ext cx="1762125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4" descr="C:\Documents and Settings\Admin\Мои документы\РИСУНКИ\Книга.Система координат\Коллекция картинок для книга (Microsoft)\j0330228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2588" y="4440238"/>
            <a:ext cx="1951037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9" descr="C:\Documents and Settings\Admin\Мои документы\РИСУНКИ\Книга.Система координат\Коллекция картинок для книга (Microsoft)\j0346431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025" y="4562475"/>
            <a:ext cx="1670050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484784"/>
            <a:ext cx="4462264" cy="4824536"/>
          </a:xfrm>
        </p:spPr>
        <p:txBody>
          <a:bodyPr/>
          <a:lstStyle/>
          <a:p>
            <a:pPr marL="0" indent="0">
              <a:buNone/>
            </a:pPr>
            <a:r>
              <a:rPr lang="ru-RU" sz="2600" dirty="0">
                <a:solidFill>
                  <a:srgbClr val="002060"/>
                </a:solidFill>
              </a:rPr>
              <a:t>Ангел заковал в темнице дьявола. </a:t>
            </a:r>
            <a:r>
              <a:rPr lang="ru-RU" sz="2600" dirty="0" smtClean="0">
                <a:solidFill>
                  <a:srgbClr val="002060"/>
                </a:solidFill>
              </a:rPr>
              <a:t>На тысячи лет заточен дьявол. Горе тем, </a:t>
            </a:r>
            <a:r>
              <a:rPr lang="ru-RU" sz="2600" dirty="0">
                <a:solidFill>
                  <a:srgbClr val="002060"/>
                </a:solidFill>
              </a:rPr>
              <a:t>кто будет жить ко времени истечения срока заточения. В тяжелых мучениях будут люди погибать. Дьявол уничтожит, выйдя из заточения, весь мир, все живое, все существующее на этой земле.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5800" y="476672"/>
            <a:ext cx="7772400" cy="93610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«Апокалипсис»</a:t>
            </a:r>
            <a:endParaRPr lang="ru-RU" dirty="0" smtClean="0"/>
          </a:p>
        </p:txBody>
      </p:sp>
      <p:pic>
        <p:nvPicPr>
          <p:cNvPr id="5" name="Picture 2" descr="C:\Documents and Settings\Admin\Мои документы\РИСУНКИ\cher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6" r="4284"/>
          <a:stretch/>
        </p:blipFill>
        <p:spPr bwMode="auto">
          <a:xfrm>
            <a:off x="5074240" y="1689741"/>
            <a:ext cx="3643086" cy="400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631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84824"/>
            <a:ext cx="4608512" cy="504056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</a:rPr>
              <a:t>«Апокалипсис» не называет ни год заточения, ни год освобождения дьявола. В книге сказано, что освободившийся из заточения дьявол будет скрываться под числом </a:t>
            </a:r>
            <a:r>
              <a:rPr lang="ru-RU" sz="2800" b="1" dirty="0">
                <a:solidFill>
                  <a:srgbClr val="FF0000"/>
                </a:solidFill>
              </a:rPr>
              <a:t>666</a:t>
            </a:r>
            <a:r>
              <a:rPr lang="ru-RU" sz="2800" dirty="0">
                <a:solidFill>
                  <a:srgbClr val="002060"/>
                </a:solidFill>
              </a:rPr>
              <a:t>, которое Иоанн Богослов назвал </a:t>
            </a:r>
            <a:r>
              <a:rPr lang="ru-RU" sz="2800" b="1" dirty="0">
                <a:solidFill>
                  <a:srgbClr val="FF0000"/>
                </a:solidFill>
              </a:rPr>
              <a:t>«звериным числом».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73116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«666 – число зверя»</a:t>
            </a:r>
            <a:endParaRPr lang="ru-RU" dirty="0" smtClean="0"/>
          </a:p>
        </p:txBody>
      </p:sp>
      <p:pic>
        <p:nvPicPr>
          <p:cNvPr id="5" name="Picture 3" descr="C:\Documents and Settings\Admin\Мои документы\РИСУНКИ\6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44824"/>
            <a:ext cx="3416655" cy="3415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835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ъект 2"/>
          <p:cNvSpPr>
            <a:spLocks noGrp="1"/>
          </p:cNvSpPr>
          <p:nvPr>
            <p:ph idx="1"/>
          </p:nvPr>
        </p:nvSpPr>
        <p:spPr>
          <a:xfrm>
            <a:off x="683568" y="2060848"/>
            <a:ext cx="7772400" cy="41148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666 = 2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 + 3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 + 5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 + 7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 +11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 + 13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 + 17</a:t>
            </a:r>
            <a:r>
              <a:rPr lang="ru-RU" baseline="30000" dirty="0" smtClean="0">
                <a:solidFill>
                  <a:srgbClr val="002060"/>
                </a:solidFill>
              </a:rPr>
              <a:t>2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666 = 1+2+3+4+ … +34+35+36;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666 = 1</a:t>
            </a:r>
            <a:r>
              <a:rPr lang="ru-RU" baseline="30000" dirty="0" smtClean="0">
                <a:solidFill>
                  <a:srgbClr val="002060"/>
                </a:solidFill>
              </a:rPr>
              <a:t>6</a:t>
            </a:r>
            <a:r>
              <a:rPr lang="ru-RU" dirty="0" smtClean="0">
                <a:solidFill>
                  <a:srgbClr val="002060"/>
                </a:solidFill>
              </a:rPr>
              <a:t> – 2</a:t>
            </a:r>
            <a:r>
              <a:rPr lang="ru-RU" baseline="30000" dirty="0" smtClean="0">
                <a:solidFill>
                  <a:srgbClr val="002060"/>
                </a:solidFill>
              </a:rPr>
              <a:t>6</a:t>
            </a:r>
            <a:r>
              <a:rPr lang="ru-RU" dirty="0" smtClean="0">
                <a:solidFill>
                  <a:srgbClr val="002060"/>
                </a:solidFill>
              </a:rPr>
              <a:t> + 3</a:t>
            </a:r>
            <a:r>
              <a:rPr lang="ru-RU" baseline="30000" dirty="0" smtClean="0">
                <a:solidFill>
                  <a:srgbClr val="002060"/>
                </a:solidFill>
              </a:rPr>
              <a:t>6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666 = 1 + 2 + 3 + 4 + </a:t>
            </a:r>
            <a:r>
              <a:rPr lang="ru-RU" dirty="0" smtClean="0">
                <a:solidFill>
                  <a:srgbClr val="002060"/>
                </a:solidFill>
              </a:rPr>
              <a:t>89 +</a:t>
            </a:r>
            <a:r>
              <a:rPr lang="ru-RU" dirty="0">
                <a:solidFill>
                  <a:srgbClr val="002060"/>
                </a:solidFill>
              </a:rPr>
              <a:t>567</a:t>
            </a:r>
            <a:r>
              <a:rPr lang="ru-RU" dirty="0" smtClean="0">
                <a:solidFill>
                  <a:srgbClr val="002060"/>
                </a:solidFill>
              </a:rPr>
              <a:t>,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666 = </a:t>
            </a:r>
            <a:r>
              <a:rPr lang="ru-RU" dirty="0" smtClean="0">
                <a:solidFill>
                  <a:srgbClr val="002060"/>
                </a:solidFill>
              </a:rPr>
              <a:t>456 </a:t>
            </a:r>
            <a:r>
              <a:rPr lang="ru-RU" dirty="0" smtClean="0">
                <a:solidFill>
                  <a:srgbClr val="002060"/>
                </a:solidFill>
              </a:rPr>
              <a:t>+ </a:t>
            </a:r>
            <a:r>
              <a:rPr lang="ru-RU" dirty="0">
                <a:solidFill>
                  <a:srgbClr val="002060"/>
                </a:solidFill>
              </a:rPr>
              <a:t>123+ </a:t>
            </a:r>
            <a:r>
              <a:rPr lang="ru-RU" dirty="0" smtClean="0">
                <a:solidFill>
                  <a:srgbClr val="002060"/>
                </a:solidFill>
              </a:rPr>
              <a:t>78 + 9.</a:t>
            </a:r>
          </a:p>
          <a:p>
            <a:endParaRPr lang="ru-RU" dirty="0" smtClean="0"/>
          </a:p>
        </p:txBody>
      </p:sp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Свойства числа 666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9856" y="1124744"/>
            <a:ext cx="7272808" cy="18002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Числовые, как и всякие другие суеверия, наносят большой вред человеку, они подавляют в нем волю и веру в собственные силы. 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02648" y="2996952"/>
            <a:ext cx="7056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Числа не нужно бояться, нужно их изучать, чем мы и занимаемся на уроках математики.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Documents and Settings\Admin\Мои документы\РИСУНКИ\Школа\Рисунок1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426" y="4293096"/>
            <a:ext cx="2880320" cy="191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65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07375" cy="658813"/>
          </a:xfrm>
        </p:spPr>
        <p:txBody>
          <a:bodyPr/>
          <a:lstStyle/>
          <a:p>
            <a:r>
              <a:rPr lang="ru-RU" sz="4200" b="1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Вера в сверхъестественное</a:t>
            </a:r>
          </a:p>
        </p:txBody>
      </p:sp>
      <p:pic>
        <p:nvPicPr>
          <p:cNvPr id="4099" name="Picture 2" descr="C:\Documents and Settings\Admin\Мои документы\РИСУНКИ\Отдых Туризм\рыбак 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441700"/>
            <a:ext cx="376713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3" descr="C:\Documents and Settings\Admin\Мои документы\РИСУНКИ\Солнце Месяц Тучи Радуга\туча движется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125538"/>
            <a:ext cx="6265863" cy="4886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3"/>
          <p:cNvSpPr>
            <a:spLocks noGrp="1"/>
          </p:cNvSpPr>
          <p:nvPr>
            <p:ph type="title"/>
          </p:nvPr>
        </p:nvSpPr>
        <p:spPr>
          <a:xfrm>
            <a:off x="684213" y="549275"/>
            <a:ext cx="7772400" cy="814388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Счастливый билет</a:t>
            </a:r>
          </a:p>
        </p:txBody>
      </p:sp>
      <p:pic>
        <p:nvPicPr>
          <p:cNvPr id="5123" name="Picture 6" descr="C:\Documents and Settings\Admin\Мои документы\РИСУНКИ\Транспорт\Автобус2\Копия 3_h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988" y="1617663"/>
            <a:ext cx="3513137" cy="234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8" descr="C:\Documents and Settings\Admin\Мои документы\РИСУНКИ\Марки и билеты\Копия билет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75695">
            <a:off x="787400" y="1951038"/>
            <a:ext cx="219075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0" descr="C:\Documents and Settings\Admin\Мои документы\РИСУНКИ\Марки и билеты\Копия билет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5523">
            <a:off x="3976688" y="3641725"/>
            <a:ext cx="2014537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C:\Documents and Settings\Admin\Мои документы\РИСУНКИ\Марки и билеты\img53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8664">
            <a:off x="2525713" y="2247900"/>
            <a:ext cx="2147887" cy="34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3"/>
          <p:cNvSpPr>
            <a:spLocks noGrp="1"/>
          </p:cNvSpPr>
          <p:nvPr>
            <p:ph type="title"/>
          </p:nvPr>
        </p:nvSpPr>
        <p:spPr>
          <a:xfrm>
            <a:off x="684213" y="404813"/>
            <a:ext cx="77724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Лотерейный билет</a:t>
            </a:r>
          </a:p>
        </p:txBody>
      </p:sp>
      <p:pic>
        <p:nvPicPr>
          <p:cNvPr id="6147" name="Picture 6" descr="C:\Documents and Settings\Admin\Мои документы\РИСУНКИ\3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773238"/>
            <a:ext cx="2306637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7" descr="C:\Documents and Settings\Admin\Мои документы\Мои рисунки\img5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1436">
            <a:off x="471488" y="1446213"/>
            <a:ext cx="6205537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8" descr="C:\Documents and Settings\Admin\Мои документы\РИСУНКИ\Марки и билеты\img5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3357563"/>
            <a:ext cx="5457825" cy="252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5" descr="C:\Documents and Settings\Admin\Мои документы\РИСУНКИ\Копия Деньги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2971">
            <a:off x="3954463" y="4633913"/>
            <a:ext cx="427672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47738"/>
          </a:xfrm>
        </p:spPr>
        <p:txBody>
          <a:bodyPr/>
          <a:lstStyle/>
          <a:p>
            <a:pPr algn="l"/>
            <a:r>
              <a:rPr lang="ru-RU" b="1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                Числа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1557338"/>
            <a:ext cx="7269162" cy="4467225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buFontTx/>
              <a:buNone/>
            </a:pPr>
            <a:r>
              <a:rPr lang="ru-RU" sz="7200" b="1" smtClean="0">
                <a:solidFill>
                  <a:srgbClr val="FF0000"/>
                </a:solidFill>
              </a:rPr>
              <a:t>7 </a:t>
            </a:r>
          </a:p>
          <a:p>
            <a:pPr marL="0" indent="0" algn="ctr">
              <a:spcBef>
                <a:spcPts val="600"/>
              </a:spcBef>
              <a:buFontTx/>
              <a:buNone/>
            </a:pPr>
            <a:r>
              <a:rPr lang="ru-RU" sz="7200" b="1" smtClean="0">
                <a:solidFill>
                  <a:srgbClr val="FF0000"/>
                </a:solidFill>
              </a:rPr>
              <a:t>12 </a:t>
            </a:r>
          </a:p>
          <a:p>
            <a:pPr marL="0" indent="0" algn="ctr">
              <a:spcBef>
                <a:spcPts val="600"/>
              </a:spcBef>
              <a:buFontTx/>
              <a:buNone/>
            </a:pPr>
            <a:r>
              <a:rPr lang="ru-RU" sz="7200" b="1" smtClean="0">
                <a:solidFill>
                  <a:srgbClr val="FF0000"/>
                </a:solidFill>
              </a:rPr>
              <a:t>13 </a:t>
            </a:r>
          </a:p>
          <a:p>
            <a:pPr marL="0" indent="0" algn="ctr">
              <a:spcBef>
                <a:spcPts val="600"/>
              </a:spcBef>
              <a:buFontTx/>
              <a:buNone/>
            </a:pPr>
            <a:r>
              <a:rPr lang="ru-RU" sz="7200" b="1" smtClean="0">
                <a:solidFill>
                  <a:srgbClr val="FF0000"/>
                </a:solidFill>
              </a:rPr>
              <a:t> 666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684213" y="509588"/>
            <a:ext cx="7772400" cy="8747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Число 7</a:t>
            </a:r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8188" y="1412875"/>
            <a:ext cx="7993062" cy="5040313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002060"/>
                </a:solidFill>
                <a:latin typeface="Century Schoolbook" pitchFamily="18" charset="0"/>
              </a:rPr>
              <a:t>«Счастливый </a:t>
            </a:r>
            <a:r>
              <a:rPr lang="ru-RU" sz="2800" dirty="0">
                <a:solidFill>
                  <a:srgbClr val="002060"/>
                </a:solidFill>
                <a:latin typeface="Century Schoolbook" pitchFamily="18" charset="0"/>
              </a:rPr>
              <a:t>чувствует себя </a:t>
            </a:r>
            <a:r>
              <a:rPr lang="ru-RU" sz="2800" dirty="0" smtClean="0">
                <a:solidFill>
                  <a:srgbClr val="002060"/>
                </a:solidFill>
                <a:latin typeface="Century Schoolbook" pitchFamily="18" charset="0"/>
              </a:rPr>
              <a:t>на</a:t>
            </a:r>
          </a:p>
          <a:p>
            <a:pPr marL="0" indent="0">
              <a:buFontTx/>
              <a:buNone/>
              <a:defRPr/>
            </a:pPr>
            <a:r>
              <a:rPr lang="ru-RU" sz="2800" dirty="0">
                <a:solidFill>
                  <a:srgbClr val="002060"/>
                </a:solidFill>
                <a:latin typeface="Century Schoolbook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Century Schoolbook" pitchFamily="18" charset="0"/>
              </a:rPr>
              <a:t>   </a:t>
            </a:r>
            <a:r>
              <a:rPr lang="ru-RU" sz="2800" dirty="0">
                <a:solidFill>
                  <a:srgbClr val="002060"/>
                </a:solidFill>
                <a:latin typeface="Century Schoolbook" pitchFamily="18" charset="0"/>
              </a:rPr>
              <a:t>седьмом небе», 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Century Schoolbook" pitchFamily="18" charset="0"/>
              </a:rPr>
              <a:t>«семь раз отмерь, один раз отрежь», 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Century Schoolbook" pitchFamily="18" charset="0"/>
              </a:rPr>
              <a:t>«семеро одного не ждут», 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Century Schoolbook" pitchFamily="18" charset="0"/>
              </a:rPr>
              <a:t>«за семью замками», 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Century Schoolbook" pitchFamily="18" charset="0"/>
              </a:rPr>
              <a:t>«у семи нянек дитя без глазу»,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Century Schoolbook" pitchFamily="18" charset="0"/>
              </a:rPr>
              <a:t>«один с сошкой, семеро с ложкой», 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Century Schoolbook" pitchFamily="18" charset="0"/>
              </a:rPr>
              <a:t>«за семь верст киселя хлебать», 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Century Schoolbook" pitchFamily="18" charset="0"/>
              </a:rPr>
              <a:t>«семь бед – один ответ», </a:t>
            </a:r>
          </a:p>
          <a:p>
            <a:pPr>
              <a:defRPr/>
            </a:pPr>
            <a:r>
              <a:rPr lang="ru-RU" sz="2800" dirty="0">
                <a:solidFill>
                  <a:srgbClr val="002060"/>
                </a:solidFill>
                <a:latin typeface="Century Schoolbook" pitchFamily="18" charset="0"/>
              </a:rPr>
              <a:t>«семь пятниц на одной неделе</a:t>
            </a:r>
            <a:r>
              <a:rPr lang="ru-RU" sz="2800" dirty="0" smtClean="0">
                <a:solidFill>
                  <a:srgbClr val="002060"/>
                </a:solidFill>
                <a:latin typeface="Century Schoolbook" pitchFamily="18" charset="0"/>
              </a:rPr>
              <a:t>»</a:t>
            </a:r>
            <a:endParaRPr lang="ru-RU" sz="2800" dirty="0">
              <a:solidFill>
                <a:srgbClr val="002060"/>
              </a:solidFill>
              <a:latin typeface="Century Schoolbook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7172" name="Picture 2" descr="C:\Documents and Settings\Admin\Мои документы\РИСУНКИ\Математические\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76250"/>
            <a:ext cx="2232025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6" descr="http://mail.spb.fio.ru/archive/group118/c4wu4/arhitektura-i-geo_files/d8_2_files/arxit8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90751"/>
            <a:ext cx="2028825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685800" y="404813"/>
            <a:ext cx="7772400" cy="679450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Число 7</a:t>
            </a:r>
            <a:endParaRPr lang="ru-RU" smtClean="0"/>
          </a:p>
        </p:txBody>
      </p:sp>
      <p:pic>
        <p:nvPicPr>
          <p:cNvPr id="8198" name="Picture 8" descr="C:\Documents and Settings\Admin\Мои документы\РИСУНКИ\Космос\земля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613" y="1579563"/>
            <a:ext cx="1738312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8" descr="C:\Documents and Settings\Admin\Мои документы\РИСУНКИ\Школа\Календарь\Копия календарь 5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195" y="3151828"/>
            <a:ext cx="170180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3" descr="C:\Documents and Settings\Admin\Мои документы\РИСУНКИ\Математические\мат 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889" y="1162050"/>
            <a:ext cx="3889375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5" descr="http://mail.spb.fio.ru/archive/group118/c4wu4/favorit-pyramida.jpg"/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491394"/>
            <a:ext cx="3230562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0" descr="C:\Documents and Settings\Admin\Мои документы\РИСУНКИ\Иисус Христос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80" y="615951"/>
            <a:ext cx="216345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0" descr="C:\Documents and Settings\Admin\Мои документы\РИСУНКИ\Человек\Сказочные герои\Копия Баба Яга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90" y="4283083"/>
            <a:ext cx="2063750" cy="204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12" descr="MCj02210950000[1]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331" y="5001156"/>
            <a:ext cx="1520825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6368" y="2132856"/>
            <a:ext cx="7772400" cy="2167880"/>
          </a:xfrm>
        </p:spPr>
        <p:txBody>
          <a:bodyPr/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Число 12 пользовалось уважением. Число 12 обладает многими делителями:  1, 2, 3, 4, 6, 12.  Число 12 считали удобным, хорошим числом, а следующее за ним простое число 13, представлялось неудобным, нехорошим.</a:t>
            </a:r>
          </a:p>
        </p:txBody>
      </p:sp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0906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 Числа 12 и 13</a:t>
            </a:r>
            <a:endParaRPr lang="ru-RU" smtClean="0"/>
          </a:p>
        </p:txBody>
      </p:sp>
      <p:pic>
        <p:nvPicPr>
          <p:cNvPr id="5" name="Picture 3" descr="C:\Documents and Settings\Admin\Мои документы\РИСУНКИ\Звери Птицы\Голубь\Копия голубь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50850"/>
            <a:ext cx="1770063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 descr="C:\Documents and Settings\Admin\Мои документы\5кл_Умники и умницы\Числовые суеверия\j0398569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19925" y="444500"/>
            <a:ext cx="1111250" cy="151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64096" y="4365104"/>
            <a:ext cx="7634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Религия окутала число 12 оболочкой «счастья», а 13 – «несчастья».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738188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Century Schoolbook" pitchFamily="18" charset="0"/>
                <a:ea typeface="Cambria Math" pitchFamily="18" charset="0"/>
                <a:cs typeface="Cambria Math" pitchFamily="18" charset="0"/>
              </a:rPr>
              <a:t>Число 12</a:t>
            </a:r>
            <a:endParaRPr lang="ru-RU" smtClean="0"/>
          </a:p>
        </p:txBody>
      </p:sp>
      <p:pic>
        <p:nvPicPr>
          <p:cNvPr id="9219" name="Picture 5" descr="C:\Documents and Settings\Admin\Мои документы\РИСУНКИ\Школа\Календарь\Копия (2) календарь 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347788"/>
            <a:ext cx="4249737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9" descr="C:\Documents and Settings\Admin\Мои документы\РИСУНКИ\Часы\часы 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275" y="836613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0" descr="MCj02338860000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700" y="2254250"/>
            <a:ext cx="2087563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7" descr="C:\Documents and Settings\Admin\Мои документы\РИСУНКИ\Посуда\pos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988" y="4243388"/>
            <a:ext cx="2520950" cy="236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1" descr="C:\Documents and Settings\Admin\Мои документы\РИСУНКИ\Часы\Рисунок2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038" y="3860800"/>
            <a:ext cx="1504950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0106905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01069050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1069050 1">
        <a:dk1>
          <a:srgbClr val="7F796F"/>
        </a:dk1>
        <a:lt1>
          <a:srgbClr val="FFFFFF"/>
        </a:lt1>
        <a:dk2>
          <a:srgbClr val="BDBB92"/>
        </a:dk2>
        <a:lt2>
          <a:srgbClr val="FFFFCC"/>
        </a:lt2>
        <a:accent1>
          <a:srgbClr val="8B91B9"/>
        </a:accent1>
        <a:accent2>
          <a:srgbClr val="D5D9B7"/>
        </a:accent2>
        <a:accent3>
          <a:srgbClr val="DBDAC7"/>
        </a:accent3>
        <a:accent4>
          <a:srgbClr val="DADADA"/>
        </a:accent4>
        <a:accent5>
          <a:srgbClr val="C4C7D9"/>
        </a:accent5>
        <a:accent6>
          <a:srgbClr val="C1C4A6"/>
        </a:accent6>
        <a:hlink>
          <a:srgbClr val="B46875"/>
        </a:hlink>
        <a:folHlink>
          <a:srgbClr val="C2BAA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69050 2">
        <a:dk1>
          <a:srgbClr val="000000"/>
        </a:dk1>
        <a:lt1>
          <a:srgbClr val="FFFFEE"/>
        </a:lt1>
        <a:dk2>
          <a:srgbClr val="000000"/>
        </a:dk2>
        <a:lt2>
          <a:srgbClr val="C3B59F"/>
        </a:lt2>
        <a:accent1>
          <a:srgbClr val="9CB3D8"/>
        </a:accent1>
        <a:accent2>
          <a:srgbClr val="F8F8F8"/>
        </a:accent2>
        <a:accent3>
          <a:srgbClr val="FFFFF5"/>
        </a:accent3>
        <a:accent4>
          <a:srgbClr val="000000"/>
        </a:accent4>
        <a:accent5>
          <a:srgbClr val="CBD6E9"/>
        </a:accent5>
        <a:accent6>
          <a:srgbClr val="E1E1E1"/>
        </a:accent6>
        <a:hlink>
          <a:srgbClr val="A9A460"/>
        </a:hlink>
        <a:folHlink>
          <a:srgbClr val="E4E1D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50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569</TotalTime>
  <Words>361</Words>
  <Application>Microsoft Office PowerPoint</Application>
  <PresentationFormat>Экран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01069050</vt:lpstr>
      <vt:lpstr>             Числовые суеверия</vt:lpstr>
      <vt:lpstr>Вера в сверхъестественное</vt:lpstr>
      <vt:lpstr>Счастливый билет</vt:lpstr>
      <vt:lpstr>Лотерейный билет</vt:lpstr>
      <vt:lpstr>                Числа</vt:lpstr>
      <vt:lpstr>Число 7</vt:lpstr>
      <vt:lpstr>Число 7</vt:lpstr>
      <vt:lpstr> Числа 12 и 13</vt:lpstr>
      <vt:lpstr>Число 12</vt:lpstr>
      <vt:lpstr>«Чертова дюжина»</vt:lpstr>
      <vt:lpstr>«Апокалипсис»</vt:lpstr>
      <vt:lpstr>«666 – число зверя»</vt:lpstr>
      <vt:lpstr>Свойства числа 666</vt:lpstr>
      <vt:lpstr>Презентация PowerPoint</vt:lpstr>
    </vt:vector>
  </TitlesOfParts>
  <Manager/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"Современный урок могут отличать любые черты, главное чтобы и у учеников, и у учителей было желание продуктивно работать" </dc:title>
  <dc:subject/>
  <dc:creator>Пользователь</dc:creator>
  <cp:keywords/>
  <dc:description/>
  <cp:lastModifiedBy>Догадова</cp:lastModifiedBy>
  <cp:revision>60</cp:revision>
  <dcterms:created xsi:type="dcterms:W3CDTF">2010-03-29T18:52:27Z</dcterms:created>
  <dcterms:modified xsi:type="dcterms:W3CDTF">2013-04-09T15:54:49Z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TC010690501049</vt:lpwstr>
  </property>
</Properties>
</file>