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2887-AB66-4F77-BCED-824DA64133F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0E07-5470-4501-A3E9-4487830FD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6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2887-AB66-4F77-BCED-824DA64133F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0E07-5470-4501-A3E9-4487830FD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4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2887-AB66-4F77-BCED-824DA64133F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0E07-5470-4501-A3E9-4487830FD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2887-AB66-4F77-BCED-824DA64133F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0E07-5470-4501-A3E9-4487830FD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2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2887-AB66-4F77-BCED-824DA64133F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0E07-5470-4501-A3E9-4487830FD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2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2887-AB66-4F77-BCED-824DA64133F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0E07-5470-4501-A3E9-4487830FD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7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2887-AB66-4F77-BCED-824DA64133F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0E07-5470-4501-A3E9-4487830FD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2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2887-AB66-4F77-BCED-824DA64133F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0E07-5470-4501-A3E9-4487830FD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5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2887-AB66-4F77-BCED-824DA64133F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0E07-5470-4501-A3E9-4487830FD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3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2887-AB66-4F77-BCED-824DA64133F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0E07-5470-4501-A3E9-4487830FD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2887-AB66-4F77-BCED-824DA64133F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0E07-5470-4501-A3E9-4487830FD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7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2887-AB66-4F77-BCED-824DA64133F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0E07-5470-4501-A3E9-4487830FD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9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7" y="-1"/>
            <a:ext cx="8611638" cy="683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3568" y="1988840"/>
                <a:ext cx="7772400" cy="2018655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Подготовка к контрольной работе «Числовые функции.</a:t>
                </a:r>
                <a:br>
                  <a:rPr lang="ru-RU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ru-RU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Функция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ru-RU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ru-RU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»</a:t>
                </a:r>
                <a:endParaRPr lang="ru-RU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3568" y="1988840"/>
                <a:ext cx="7772400" cy="2018655"/>
              </a:xfrm>
              <a:blipFill rotWithShape="1">
                <a:blip r:embed="rId3"/>
                <a:stretch>
                  <a:fillRect t="-3021" b="-10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класс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Мои документы\РИСУНКИ\2_Школа\1_Учитель\1342380711_teacher_vectors-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6618" y="4249103"/>
            <a:ext cx="2736304" cy="24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1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Kyocera_20190127_001\Scan_0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8F9FB"/>
              </a:clrFrom>
              <a:clrTo>
                <a:srgbClr val="F8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490" r="52246" b="74528"/>
          <a:stretch/>
        </p:blipFill>
        <p:spPr bwMode="auto">
          <a:xfrm>
            <a:off x="323528" y="1484785"/>
            <a:ext cx="858939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РИСУНКИ\2_Школа\1_Учитель\1342380711_teacher_vector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6618" y="4249103"/>
            <a:ext cx="2736304" cy="24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Мои документы\Kyocera_20190127_001\Scan_0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42080" r="57884" b="49597"/>
          <a:stretch/>
        </p:blipFill>
        <p:spPr bwMode="auto">
          <a:xfrm>
            <a:off x="376863" y="3682072"/>
            <a:ext cx="7848872" cy="11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2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\Мои документы\РИСУНКИ\2_Школа\1_Учитель\1342380711_teacher_vector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6618" y="4249103"/>
            <a:ext cx="2736304" cy="24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Мои документы\Мои рисунки\Рисунок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56792"/>
            <a:ext cx="8705850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3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\Мои документы\РИСУНКИ\2_Школа\1_Учитель\1342380711_teacher_vector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6618" y="4249103"/>
            <a:ext cx="2736304" cy="24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Мои документы\Kyocera_20190127_001\Scan_0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CF8"/>
              </a:clrFrom>
              <a:clrTo>
                <a:srgbClr val="F7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50528" r="64210" b="31808"/>
          <a:stretch/>
        </p:blipFill>
        <p:spPr bwMode="auto">
          <a:xfrm>
            <a:off x="554630" y="1412776"/>
            <a:ext cx="674361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Kyocera_20190127_001\Scan_0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67937" r="49152" b="11429"/>
          <a:stretch/>
        </p:blipFill>
        <p:spPr bwMode="auto">
          <a:xfrm>
            <a:off x="577435" y="1428653"/>
            <a:ext cx="7344816" cy="220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4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\Мои документы\РИСУНКИ\2_Школа\1_Учитель\1342380711_teacher_vector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6618" y="4249103"/>
            <a:ext cx="2736304" cy="24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18930" y="3789040"/>
                <a:ext cx="655653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По графику найдите:</a:t>
                </a:r>
              </a:p>
              <a:p>
                <a:r>
                  <a:rPr lang="ru-RU" dirty="0"/>
                  <a:t>а) значение функции при значении аргумента, равном – 2;</a:t>
                </a:r>
              </a:p>
              <a:p>
                <a:r>
                  <a:rPr lang="ru-RU" dirty="0"/>
                  <a:t>б) значение аргумента, если значение функции равно 0;</a:t>
                </a:r>
              </a:p>
              <a:p>
                <a:r>
                  <a:rPr lang="ru-RU" dirty="0"/>
                  <a:t>в) наименьшее и наибольшее значения функции на </a:t>
                </a:r>
                <a:endParaRPr lang="ru-RU" dirty="0" smtClean="0"/>
              </a:p>
              <a:p>
                <a:r>
                  <a:rPr lang="ru-RU" dirty="0" smtClean="0"/>
                  <a:t>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−9;0</m:t>
                        </m:r>
                      </m:e>
                    </m:d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0" y="3789040"/>
                <a:ext cx="6556537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837" t="-2066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Documents and Settings\Admin\Мои документы\Kyocera_20190129_001\Scan_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4" y="5427587"/>
            <a:ext cx="4523840" cy="103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0719" y="11062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y</a:t>
            </a:r>
            <a:endParaRPr lang="ru-RU" b="1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689600" y="1290954"/>
            <a:ext cx="49043" cy="23085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34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04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5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Admin\Мои документы\Kyocera_20190127_001\Scan_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8" t="35935" r="4811" b="25269"/>
          <a:stretch/>
        </p:blipFill>
        <p:spPr bwMode="auto">
          <a:xfrm>
            <a:off x="4392118" y="1068541"/>
            <a:ext cx="4706911" cy="335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Kyocera_20190127_001\Scan_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3" t="1261" r="7762" b="64756"/>
          <a:stretch/>
        </p:blipFill>
        <p:spPr bwMode="auto">
          <a:xfrm>
            <a:off x="271514" y="1206670"/>
            <a:ext cx="4404750" cy="27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Kyocera_20190127_001\Scan_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4" t="75418" r="3431" b="6377"/>
          <a:stretch/>
        </p:blipFill>
        <p:spPr bwMode="auto">
          <a:xfrm>
            <a:off x="313430" y="4797152"/>
            <a:ext cx="5476796" cy="17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Мои документы\РИСУНКИ\2_Школа\1_Учитель\1342380711_teacher_vector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0247" y="4503822"/>
            <a:ext cx="2540722" cy="23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61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Подготовка к контрольной работе «Числовые функции. Функция y=∛x»</vt:lpstr>
      <vt:lpstr>Задание 1</vt:lpstr>
      <vt:lpstr>Задание 2</vt:lpstr>
      <vt:lpstr>Задание 3</vt:lpstr>
      <vt:lpstr>Задание 4</vt:lpstr>
      <vt:lpstr>Задание 5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контрольной работе «Числовые функции. Функция y=∛x</dc:title>
  <dc:creator>Догадова</dc:creator>
  <cp:lastModifiedBy>Догадова</cp:lastModifiedBy>
  <cp:revision>4</cp:revision>
  <dcterms:created xsi:type="dcterms:W3CDTF">2019-01-27T11:04:36Z</dcterms:created>
  <dcterms:modified xsi:type="dcterms:W3CDTF">2019-01-29T11:22:37Z</dcterms:modified>
</cp:coreProperties>
</file>