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0CEFEE-863D-4E21-A041-D0C78CA9A2C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1BE6A94-B9C6-4774-BE90-A045E6360E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841376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Олимпийские игры </a:t>
            </a:r>
            <a:r>
              <a:rPr lang="ru-RU" sz="3600" b="1" dirty="0"/>
              <a:t>(</a:t>
            </a:r>
            <a:r>
              <a:rPr lang="ru-RU" sz="3600" b="1" dirty="0" smtClean="0"/>
              <a:t>олимпийские атрибуты)</a:t>
            </a:r>
            <a:endParaRPr lang="ru-RU" sz="3600" b="1" dirty="0"/>
          </a:p>
        </p:txBody>
      </p:sp>
      <p:pic>
        <p:nvPicPr>
          <p:cNvPr id="3" name="Picture 2" descr="C:\Documents and Settings\Admin\Мои документы\РИСУНКИ\Спорт.Здоровье\Копия Копия 105_1_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0646"/>
            <a:ext cx="33084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4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ru-RU" dirty="0"/>
              <a:t>Церемония открытия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97152"/>
            <a:ext cx="8003232" cy="16798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параде стран первой всегда выходит команда Греции. Далее команды стран идут в алфавитном порядке. Замыкает парад команда страны-хозяйки Игр. </a:t>
            </a:r>
            <a:r>
              <a:rPr lang="ru-RU" dirty="0" smtClean="0"/>
              <a:t>Олимпийский </a:t>
            </a:r>
            <a:r>
              <a:rPr lang="ru-RU" dirty="0"/>
              <a:t>факел, доставленный из Греции, используется для зажжения олимпийского огня. </a:t>
            </a:r>
            <a:r>
              <a:rPr lang="ru-RU" dirty="0" smtClean="0"/>
              <a:t>Все </a:t>
            </a:r>
            <a:r>
              <a:rPr lang="ru-RU" dirty="0"/>
              <a:t>атлеты и официальные лица команд принимают олимпийскую клятву.</a:t>
            </a:r>
          </a:p>
        </p:txBody>
      </p:sp>
      <p:pic>
        <p:nvPicPr>
          <p:cNvPr id="7170" name="Picture 2" descr="C:\Documents and Settings\Admin\Мои документы\Мои рисунки\Копия Со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8976"/>
            <a:ext cx="4608512" cy="32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7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200" dirty="0"/>
              <a:t>Пьер де Кубертен – основоположник современного олимпийского движения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628800"/>
            <a:ext cx="4978896" cy="4848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1800" dirty="0"/>
              <a:t>25 ноября 1892 г. Кубертен выступил в Сорбонне с докладом о возрождении Олимпийских игр. Французские спортивные </a:t>
            </a:r>
            <a:r>
              <a:rPr lang="ru-RU" sz="1800" dirty="0" smtClean="0"/>
              <a:t>деятели принимают </a:t>
            </a:r>
            <a:r>
              <a:rPr lang="ru-RU" sz="1800" dirty="0"/>
              <a:t>решение созвать Международный Атлетический конгресс и пригласить па него представителей крупнейших спортивных держав. 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23 июня 1894 г. на Конгрессе в Париже был создан Международный олимпийский комитет – МОК. Конгресс решил: </a:t>
            </a:r>
            <a:r>
              <a:rPr lang="ru-RU" sz="1800" dirty="0" smtClean="0"/>
              <a:t> через </a:t>
            </a:r>
            <a:r>
              <a:rPr lang="ru-RU" sz="1800" dirty="0"/>
              <a:t>два года пройдут первые Олимпийские игры</a:t>
            </a:r>
            <a:r>
              <a:rPr lang="ru-RU" sz="1800" dirty="0" smtClean="0"/>
              <a:t>!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5 апреля 1896 года в Афинах открылись игры первой Олимпиады современности.</a:t>
            </a:r>
          </a:p>
        </p:txBody>
      </p:sp>
      <p:pic>
        <p:nvPicPr>
          <p:cNvPr id="1026" name="Picture 2" descr="C:\Documents and Settings\Admin\Мои документы\Мои рисунки\200px-Baron_Pierre_de_Couber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65613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66124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Барон Пьер </a:t>
            </a:r>
            <a:r>
              <a:rPr lang="ru-RU" sz="1600" dirty="0"/>
              <a:t>де </a:t>
            </a:r>
            <a:r>
              <a:rPr lang="ru-RU" sz="1600" dirty="0" smtClean="0"/>
              <a:t>Кубертен</a:t>
            </a:r>
          </a:p>
          <a:p>
            <a:pPr algn="ctr"/>
            <a:r>
              <a:rPr lang="ru-RU" sz="1600" dirty="0"/>
              <a:t>(1863-1937)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781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Официальный логотип (эмблема)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060848"/>
            <a:ext cx="3528392" cy="38450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Официальный логотип (эмблема) Олимпийских Игр состоит из пяти сцепленных между собой кругов или колец. </a:t>
            </a:r>
            <a:r>
              <a:rPr lang="ru-RU" sz="1800" dirty="0" smtClean="0"/>
              <a:t>Считается</a:t>
            </a:r>
            <a:r>
              <a:rPr lang="ru-RU" sz="1800" dirty="0"/>
              <a:t>, что пять колец – символ пяти континентов (Европы, Азии, Австралии, Африки и Америки). На флаге любого государства есть, по крайней мере, один цвет из представленных на олимпийских кольцах.</a:t>
            </a:r>
          </a:p>
        </p:txBody>
      </p:sp>
      <p:pic>
        <p:nvPicPr>
          <p:cNvPr id="6146" name="Picture 2" descr="C:\Documents and Settings\Admin\Мои документы\Мои рисунки\p45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87" y="3717032"/>
            <a:ext cx="3168352" cy="20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2144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23090" r="13438" b="25436"/>
          <a:stretch>
            <a:fillRect/>
          </a:stretch>
        </p:blipFill>
        <p:spPr bwMode="auto">
          <a:xfrm>
            <a:off x="988750" y="1771633"/>
            <a:ext cx="3438128" cy="16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363272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Официальный флаг Олимпийских Игр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25144"/>
            <a:ext cx="7992888" cy="14401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Официальный флаг Олимпийских Игр представляет собой изображение олимпийского логотипа на белом фоне. Белый цвет символизирует мир во время Игр. </a:t>
            </a:r>
            <a:r>
              <a:rPr lang="ru-RU" sz="2000" dirty="0" smtClean="0"/>
              <a:t>Впервые </a:t>
            </a:r>
            <a:r>
              <a:rPr lang="ru-RU" sz="2000" dirty="0"/>
              <a:t>флаг появился на </a:t>
            </a:r>
            <a:r>
              <a:rPr lang="ru-RU" sz="2000" dirty="0" smtClean="0"/>
              <a:t>Олимпийских </a:t>
            </a:r>
            <a:r>
              <a:rPr lang="ru-RU" sz="2000" dirty="0"/>
              <a:t>играх 1920 </a:t>
            </a:r>
            <a:r>
              <a:rPr lang="ru-RU" sz="2000" dirty="0" smtClean="0"/>
              <a:t>г. </a:t>
            </a:r>
            <a:r>
              <a:rPr lang="ru-RU" sz="2000" dirty="0"/>
              <a:t>в Антверпене (Бельгия)</a:t>
            </a:r>
          </a:p>
        </p:txBody>
      </p:sp>
      <p:pic>
        <p:nvPicPr>
          <p:cNvPr id="4" name="Рисунок 3" descr="C:\Documents and Settings\Admin\Мои документы\Мои рисунки\untitled25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03244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87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Олимпийский девиз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365" y="5648815"/>
            <a:ext cx="5544615" cy="732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Быстрее, выше, сильнее!</a:t>
            </a:r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4" name="Рисунок 3" descr="http://olympichistory.info/citiu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466602" cy="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C:\Documents and Settings\Admin\Мои документы\Олимпиада\Олимпиада\supercoolpics_07_19072012094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6376"/>
            <a:ext cx="3307600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Олимпиада\Олимпиада\1062786_jpg_640x1000_q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55" y="1988840"/>
            <a:ext cx="3061296" cy="22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Олимпиада\Олимпиада\20130818230413_Menk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6" y="2936376"/>
            <a:ext cx="3312368" cy="21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Олимпийский принцип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589240"/>
            <a:ext cx="7859216" cy="93610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«</a:t>
            </a:r>
            <a:r>
              <a:rPr lang="ru-RU" dirty="0"/>
              <a:t>Самое важное в Олимпийских играх – не победа, а участие, также как в жизни самое главное – </a:t>
            </a:r>
            <a:r>
              <a:rPr lang="ru-RU" dirty="0" smtClean="0"/>
              <a:t>не </a:t>
            </a:r>
            <a:r>
              <a:rPr lang="ru-RU" dirty="0"/>
              <a:t>триумф, а борьба».</a:t>
            </a:r>
          </a:p>
          <a:p>
            <a:pPr marL="0" indent="0">
              <a:buNone/>
            </a:pPr>
            <a:r>
              <a:rPr lang="ru-RU" i="1" dirty="0" smtClean="0"/>
              <a:t>                                                                  Пьер </a:t>
            </a:r>
            <a:r>
              <a:rPr lang="ru-RU" i="1" dirty="0"/>
              <a:t>де </a:t>
            </a:r>
            <a:r>
              <a:rPr lang="ru-RU" i="1" dirty="0" smtClean="0"/>
              <a:t>Кубертен</a:t>
            </a:r>
            <a:endParaRPr lang="ru-RU" i="1" dirty="0"/>
          </a:p>
        </p:txBody>
      </p:sp>
      <p:pic>
        <p:nvPicPr>
          <p:cNvPr id="2050" name="Picture 2" descr="C:\Documents and Settings\Admin\Мои документы\Олимпиада\Олимпиада\631d08b41097a78c0046b2e617267c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2" y="174729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Олимпиада\Олимпиада\12425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67768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Олимпиада\Олимпиада\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505424" cy="23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87979"/>
          </a:xfrm>
        </p:spPr>
        <p:txBody>
          <a:bodyPr/>
          <a:lstStyle/>
          <a:p>
            <a:pPr algn="ctr"/>
            <a:r>
              <a:rPr lang="ru-RU" dirty="0"/>
              <a:t>Олимпийская клятва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05052"/>
            <a:ext cx="8147248" cy="107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«От имени всех участников соревнований,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команд». </a:t>
            </a:r>
          </a:p>
        </p:txBody>
      </p:sp>
      <p:pic>
        <p:nvPicPr>
          <p:cNvPr id="4098" name="Picture 2" descr="C:\Documents and Settings\Admin\Мои документы\Олимпиада\Олимпиада\6945172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/>
          <a:stretch/>
        </p:blipFill>
        <p:spPr bwMode="auto">
          <a:xfrm>
            <a:off x="755576" y="1412776"/>
            <a:ext cx="3591960" cy="25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Олимпиада\Олимпиада\1384440428_bilety-na-snoubord-v-sochi-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74" y="1264651"/>
            <a:ext cx="3542326" cy="23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Олимпиада\Олимпиада\ruee114c61d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39132"/>
            <a:ext cx="3326030" cy="22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ru-RU" dirty="0"/>
              <a:t>Олимпийский огонь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130" y="4992250"/>
            <a:ext cx="8139670" cy="148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Ритуал зажжения священного огня происходит от древних греков и был возобновлен </a:t>
            </a:r>
            <a:r>
              <a:rPr lang="ru-RU" sz="1800" dirty="0" smtClean="0"/>
              <a:t>в </a:t>
            </a:r>
            <a:r>
              <a:rPr lang="ru-RU" sz="1800" dirty="0"/>
              <a:t>1912 году. Факел зажигают в Олимпии направленным пучком солнечных лучей, образованных вогнутым зеркалом. Олимпийский огонь символизирует чистоту, попытку совершенствования и борьбу за победу, а также мир и дружбу. </a:t>
            </a:r>
          </a:p>
        </p:txBody>
      </p:sp>
      <p:pic>
        <p:nvPicPr>
          <p:cNvPr id="1026" name="Picture 2" descr="C:\Documents and Settings\Admin\Мои документы\Олимпиада\Олимпиада\Image2014_02_09_14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02" y="1369797"/>
            <a:ext cx="3394686" cy="35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5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ru-RU" dirty="0"/>
              <a:t>Олимпийские медали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229200"/>
            <a:ext cx="785921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Победитель получает золотую </a:t>
            </a:r>
            <a:r>
              <a:rPr lang="ru-RU" sz="2200" dirty="0" smtClean="0"/>
              <a:t>медаль. За </a:t>
            </a:r>
            <a:r>
              <a:rPr lang="ru-RU" sz="2200" dirty="0"/>
              <a:t>второе место дают серебряную медаль, за третье – бронзовую. </a:t>
            </a:r>
          </a:p>
        </p:txBody>
      </p:sp>
      <p:pic>
        <p:nvPicPr>
          <p:cNvPr id="5123" name="Picture 3" descr="C:\Documents and Settings\Admin\Мои документы\Мои рисунки\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042822" cy="32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63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</TotalTime>
  <Words>388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 Олимпийские игры (олимпийские атрибуты)</vt:lpstr>
      <vt:lpstr>Пьер де Кубертен – основоположник современного олимпийского движения </vt:lpstr>
      <vt:lpstr>Официальный логотип (эмблема) </vt:lpstr>
      <vt:lpstr>Официальный флаг Олимпийских Игр </vt:lpstr>
      <vt:lpstr>Олимпийский девиз </vt:lpstr>
      <vt:lpstr>Олимпийский принцип </vt:lpstr>
      <vt:lpstr>Олимпийская клятва</vt:lpstr>
      <vt:lpstr>Олимпийский огонь</vt:lpstr>
      <vt:lpstr>Олимпийские медали</vt:lpstr>
      <vt:lpstr>Церемония открытия игр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Олимпийские игры: история и современность</dc:title>
  <dc:creator>Догадова</dc:creator>
  <cp:lastModifiedBy>Догадова</cp:lastModifiedBy>
  <cp:revision>15</cp:revision>
  <dcterms:created xsi:type="dcterms:W3CDTF">2014-02-08T17:15:47Z</dcterms:created>
  <dcterms:modified xsi:type="dcterms:W3CDTF">2014-02-18T14:47:28Z</dcterms:modified>
</cp:coreProperties>
</file>