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3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3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63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5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6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4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1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8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1073-6C5A-4C80-A697-E5AE567886F8}" type="datetimeFigureOut">
              <a:rPr lang="ru-RU" smtClean="0"/>
              <a:t>26.12.2021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5E1C-3B58-4CFF-9CAA-9AFB69D15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4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5" Type="http://schemas.openxmlformats.org/officeDocument/2006/relationships/image" Target="../media/image59.jpeg"/><Relationship Id="rId10" Type="http://schemas.openxmlformats.org/officeDocument/2006/relationships/image" Target="../media/image54.jpeg"/><Relationship Id="rId4" Type="http://schemas.openxmlformats.org/officeDocument/2006/relationships/image" Target="../media/image42.png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Мои документы\Downloads\Новый год\895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637"/>
          <a:stretch/>
        </p:blipFill>
        <p:spPr bwMode="auto">
          <a:xfrm>
            <a:off x="-1" y="0"/>
            <a:ext cx="9161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661248"/>
            <a:ext cx="7848872" cy="95557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7 А класс, 28.12.2021 г 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9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431">
            <a:off x="1928488" y="2092827"/>
            <a:ext cx="1751871" cy="16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44" flipH="1">
            <a:off x="4961212" y="1271882"/>
            <a:ext cx="1946501" cy="17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Admin\Мои документы\Фото_21-22\Новая папка\IMG_20211213_1214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4000"/>
            <a:ext cx="84328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\Мои документы\Загрузки\Шапка\free-png_ru-05d368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590" flipH="1">
            <a:off x="2285933" y="1361372"/>
            <a:ext cx="1384932" cy="11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Admin\Мои документы\Загрузки\Шапка\free-png_ru-05d368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6745" y="1553244"/>
            <a:ext cx="1384932" cy="11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 rot="16774156">
            <a:off x="14364" y="1893979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 rot="16200000">
            <a:off x="4080004" y="2237381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 rot="317090">
            <a:off x="7036904" y="4820460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>
            <a:off x="3151799" y="4747592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9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431">
            <a:off x="1928488" y="2092827"/>
            <a:ext cx="1751871" cy="165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44" flipH="1">
            <a:off x="4961212" y="1271882"/>
            <a:ext cx="1946501" cy="17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Documents and Settings\Admin\Мои документы\Фото_21-22\Новая папка\IMG_20211213_1215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r="1553"/>
          <a:stretch/>
        </p:blipFill>
        <p:spPr bwMode="auto">
          <a:xfrm>
            <a:off x="289560" y="462624"/>
            <a:ext cx="8488680" cy="59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5631" flipH="1">
            <a:off x="2266707" y="875423"/>
            <a:ext cx="1925122" cy="17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5440">
            <a:off x="4988942" y="1399223"/>
            <a:ext cx="1773960" cy="173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Мои документы\Загрузки\1614511170_22-p-serdtse-na-belom-fone-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947">
            <a:off x="2159569" y="3217522"/>
            <a:ext cx="1289706" cy="9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Admin\Мои документы\Загрузки\1614511170_22-p-serdtse-na-belom-fone-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215">
            <a:off x="5789726" y="3530379"/>
            <a:ext cx="1289706" cy="9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Admin\Мои документы\Загрузки\1614511170_22-p-serdtse-na-belom-fone-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2468">
            <a:off x="429895" y="1938199"/>
            <a:ext cx="1289706" cy="9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Documents and Settings\Admin\Мои документы\Загрузки\1614511170_22-p-serdtse-na-belom-fone-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980">
            <a:off x="7233742" y="733411"/>
            <a:ext cx="1289706" cy="9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Admin\Мои документы\Загрузки\1614511170_22-p-serdtse-na-belom-fone-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712">
            <a:off x="518580" y="672646"/>
            <a:ext cx="1289706" cy="9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Documents and Settings\Admin\Мои документы\Загрузки\1614511170_22-p-serdtse-na-belom-fone-2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4215">
            <a:off x="7108099" y="2135861"/>
            <a:ext cx="1289706" cy="9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Admin\Мои документы\Фото_21-22\Новая папка\IMG_20211213_1216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54000"/>
            <a:ext cx="83947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Admin\Мои документы\Загрузки\jewelry-clip-art-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9527">
            <a:off x="5050492" y="4928795"/>
            <a:ext cx="446278" cy="30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Documents and Settings\Admin\Мои документы\Загрузки\jewelry-clip-art-7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090">
            <a:off x="3794457" y="5298486"/>
            <a:ext cx="423880" cy="29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Documents and Settings\Admin\Мои документы\Загрузки\ro8128-bigges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27" y="5754993"/>
            <a:ext cx="581253" cy="9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Documents and Settings\Admin\Мои документы\Загрузки\ro8128-bigges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7108">
            <a:off x="5798712" y="5098896"/>
            <a:ext cx="578694" cy="8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Documents and Settings\Admin\Мои документы\Загрузки\GL000555184_002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94"/>
          <a:stretch/>
        </p:blipFill>
        <p:spPr bwMode="auto">
          <a:xfrm>
            <a:off x="4002949" y="2930355"/>
            <a:ext cx="4554799" cy="366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C:\Documents and Settings\Admin\Мои документы\Загрузки\GL000555184_002.jpg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916"/>
          <a:stretch/>
        </p:blipFill>
        <p:spPr bwMode="auto">
          <a:xfrm>
            <a:off x="905713" y="3660394"/>
            <a:ext cx="4069079" cy="293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Admin\Мои документы\Загрузки\scale_1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110">
            <a:off x="5696930" y="66708"/>
            <a:ext cx="1370256" cy="11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Documents and Settings\Admin\Мои документы\Загрузки\scale_120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57" y="989372"/>
            <a:ext cx="1370256" cy="11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3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9000"/>
    </mc:Choice>
    <mc:Fallback xmlns="">
      <p:transition spd="slow" advClick="0" advTm="1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Admin\Мои документы\Фото_21-22\Новая папка\IMG_20211213_1217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0" r="2108"/>
          <a:stretch/>
        </p:blipFill>
        <p:spPr bwMode="auto">
          <a:xfrm>
            <a:off x="293370" y="325119"/>
            <a:ext cx="8515350" cy="62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C:\Documents and Settings\Admin\Мои документы\Загрузки\700-n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914">
            <a:off x="4908035" y="299938"/>
            <a:ext cx="2415508" cy="20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Documents and Settings\Admin\Мои документы\Загрузки\700-n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971">
            <a:off x="1740554" y="-440514"/>
            <a:ext cx="2415508" cy="20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C:\Documents and Settings\Admin\Мои документы\Загрузки\синие-перчатки-векторные-или-цветные-иллюстрации-пара-синего-миттена-16016877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5171">
            <a:off x="1533815" y="4726231"/>
            <a:ext cx="1096654" cy="16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C:\Documents and Settings\Admin\Мои документы\Загрузки\синие-перчатки-векторные-или-цветные-иллюстрации-пара-синего-миттена-16016877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70560" flipH="1">
            <a:off x="5956293" y="5160824"/>
            <a:ext cx="1205659" cy="15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C:\Documents and Settings\Admin\Мои документы\РИСУНКИ\3_Новый год\Снежинки\сн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59" y="5378849"/>
            <a:ext cx="487363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C:\Documents and Settings\Admin\Мои документы\РИСУНКИ\3_Новый год\Снежинки\сн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754688"/>
            <a:ext cx="487363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9" name="Picture 17" descr="C:\Documents and Settings\Admin\Мои документы\РИСУНКИ\3_Новый год\Снежинки\сн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13" y="2956380"/>
            <a:ext cx="487363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C:\Documents and Settings\Admin\Мои документы\РИСУНКИ\3_Новый год\Снежинки\сн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045" y="3051175"/>
            <a:ext cx="487363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1" name="Picture 19" descr="C:\Documents and Settings\Admin\Мои документы\РИСУНКИ\3_Новый год\Снежинки\сн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22" y="2925900"/>
            <a:ext cx="487363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 descr="C:\Documents and Settings\Admin\Мои документы\РИСУНКИ\3_Новый год\Снежинки\сн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05" y="3270568"/>
            <a:ext cx="487363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C:\Documents and Settings\Admin\Мои документы\РИСУНКИ\3_Новый год\Снежинки\сн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468688"/>
            <a:ext cx="487363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3" descr="C:\Documents and Settings\Admin\Мои документы\РИСУНКИ\3_Новый год\Снежинки\сн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280" y="3303725"/>
            <a:ext cx="487363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Documents and Settings\Admin\Мои документы\Фото_21-22\Новая папка\IMG_20211213_1217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0"/>
            <a:ext cx="85344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Admin\Мои документы\Загрузки\1509605801_soon-new-year-8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641" y="2802492"/>
            <a:ext cx="3552356" cy="37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Documents and Settings\Admin\Мои документы\Загрузки\1509605801_soon-new-year-8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2835491"/>
            <a:ext cx="3694345" cy="377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Documents and Settings\Admin\Мои документы\Загрузки\Копия santa-claus-hat-clip-art-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703" flipH="1">
            <a:off x="3463393" y="333521"/>
            <a:ext cx="3736242" cy="22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 rot="18497993">
            <a:off x="-144366" y="3009303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 rot="18869773">
            <a:off x="7526491" y="3009302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Admin\Мои документы\Загрузки\2804764270142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0" y="478968"/>
            <a:ext cx="2651760" cy="23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Documents and Settings\Admin\Мои документы\Фото_21-22\Новая папка\IMG_20211213_1219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"/>
          <a:stretch/>
        </p:blipFill>
        <p:spPr bwMode="auto">
          <a:xfrm>
            <a:off x="284479" y="350520"/>
            <a:ext cx="8577685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Documents and Settings\Admin\Мои документы\Загрузки\HE-2060024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2"/>
          <a:stretch/>
        </p:blipFill>
        <p:spPr bwMode="auto">
          <a:xfrm rot="21171181">
            <a:off x="1672565" y="839886"/>
            <a:ext cx="2011164" cy="138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Admin\Мои документы\Загрузки\HE-2060024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2"/>
          <a:stretch/>
        </p:blipFill>
        <p:spPr bwMode="auto">
          <a:xfrm rot="363708">
            <a:off x="5216551" y="293864"/>
            <a:ext cx="2068482" cy="14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12082518" flipH="1" flipV="1">
            <a:off x="7884162" y="3261619"/>
            <a:ext cx="1327987" cy="14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11222543" flipV="1">
            <a:off x="399070" y="2916946"/>
            <a:ext cx="1371225" cy="14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12659243" flipH="1" flipV="1">
            <a:off x="3728317" y="3827932"/>
            <a:ext cx="1462491" cy="14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8534425" flipV="1">
            <a:off x="4461326" y="3623230"/>
            <a:ext cx="1371225" cy="14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\Мои документы\РИСУНКИ\3_Новый год\НГ3\Копия 44-446429_currant-santa-claus-moose-cute-santa-and-reinde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04" y="4600560"/>
            <a:ext cx="3756834" cy="22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Admin\Мои документы\Загрузки\2804764270142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80" y="478968"/>
            <a:ext cx="2651760" cy="23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Documents and Settings\Admin\Мои документы\Фото_21-22\Новая папка\IMG_20211213_1220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/>
          <a:stretch/>
        </p:blipFill>
        <p:spPr bwMode="auto">
          <a:xfrm>
            <a:off x="384488" y="305524"/>
            <a:ext cx="8424936" cy="632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C:\Documents and Settings\Admin\Мои документы\Загрузки\1619151016_48-phonoteka_org-p-serdechko-bez-fona-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74" y="688230"/>
            <a:ext cx="2305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Documents and Settings\Admin\Мои документы\Загрузки\1619151016_48-phonoteka_org-p-serdechko-bez-fona-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55" y="4729540"/>
            <a:ext cx="2305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7" descr="C:\Documents and Settings\Admin\Мои документы\Загрузки\1619151016_48-phonoteka_org-p-serdechko-bez-fona-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13408"/>
            <a:ext cx="2305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7" descr="C:\Documents and Settings\Admin\Мои документы\Загрузки\1619151016_48-phonoteka_org-p-serdechko-bez-fona-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03" y="458092"/>
            <a:ext cx="2305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7" descr="C:\Documents and Settings\Admin\Мои документы\Загрузки\1619151016_48-phonoteka_org-p-serdechko-bez-fona-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13408"/>
            <a:ext cx="2305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C:\Documents and Settings\Admin\Мои документы\Загрузки\1619151016_48-phonoteka_org-p-serdechko-bez-fona-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40" y="4724172"/>
            <a:ext cx="23050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Мои документы\Фото_21-22\Новая папка\IMG_20211213_122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54000"/>
            <a:ext cx="81407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Documents and Settings\Admin\Мои документы\Загрузки\Копия santa-claus-hat-clip-art-2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3863">
            <a:off x="2208145" y="825032"/>
            <a:ext cx="2275651" cy="146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Загрузки\ef5c466de0e3def0446b21d25a2aed10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b="5901"/>
          <a:stretch/>
        </p:blipFill>
        <p:spPr bwMode="auto">
          <a:xfrm rot="20277950">
            <a:off x="1117145" y="412948"/>
            <a:ext cx="1022735" cy="129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Загрузки\50955e83a8b19d7b1d14fe0084b007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98" y="308909"/>
            <a:ext cx="564428" cy="7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\Мои документы\Загрузки\1447425589_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716">
            <a:off x="2205986" y="296479"/>
            <a:ext cx="698730" cy="98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min\Мои документы\Загрузки\4ff9cb7938d849b068d6d130aca6511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60" y="305921"/>
            <a:ext cx="602636" cy="7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Мои документы\Загрузки\a07a5243156889d14996d77c2ca143a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067"/>
            <a:ext cx="654021" cy="7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Admin\Мои документы\Загрузки\1293c6954f23e3c9b6fbb67a3aae474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29" y="334328"/>
            <a:ext cx="678215" cy="7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Admin\Мои документы\Загрузки\1447425619_g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21" y="1230395"/>
            <a:ext cx="562772" cy="7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Documents and Settings\Admin\Мои документы\Загрузки\50955e83a8b19d7b1d14fe0084b007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71" y="3203017"/>
            <a:ext cx="799599" cy="102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Documents and Settings\Admin\Мои документы\Загрузки\5462931a75cfb374957db6072d2e648b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26" y="1254784"/>
            <a:ext cx="851556" cy="10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Documents and Settings\Admin\Мои документы\Загрузки\50955e83a8b19d7b1d14fe0084b007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22" y="1232553"/>
            <a:ext cx="564428" cy="72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Documents and Settings\Admin\Мои документы\Загрузки\1293c6954f23e3c9b6fbb67a3aae474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237" y="1263968"/>
            <a:ext cx="678215" cy="7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Documents and Settings\Admin\Мои документы\Загрузки\iнн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452" y="1231809"/>
            <a:ext cx="611867" cy="8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Admin\Мои документы\Загрузки\1ca681a8fc61fd848e5241dc42fac7fa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49" y="3068960"/>
            <a:ext cx="913777" cy="129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C:\Documents and Settings\Admin\Мои документы\Загрузки\1ca681a8fc61fd848e5241dc42fac7fa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63" y="3068960"/>
            <a:ext cx="913777" cy="129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C:\Documents and Settings\Admin\Мои документы\Загрузки\1ca681a8fc61fd848e5241dc42fac7fa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56" y="3070262"/>
            <a:ext cx="913777" cy="129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Documents and Settings\Admin\Мои документы\Загрузки\50955e83a8b19d7b1d14fe0084b0073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04" y="1243117"/>
            <a:ext cx="591243" cy="7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cuments and Settings\Admin\Мои документы\Загрузки\Garunk-Christmas-gift-pendrive-usb-flash-drive-2GB-4GB-8GB-16GB-32GB-64GB-Titan-Cup-usb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3675" flipH="1">
            <a:off x="3726978" y="5360954"/>
            <a:ext cx="1257994" cy="15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0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82" y="922710"/>
            <a:ext cx="8441198" cy="250629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наступающим </a:t>
            </a:r>
            <a:b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годом!</a:t>
            </a:r>
            <a:endParaRPr lang="ru-RU" sz="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 descr="C:\Documents and Settings\Admin\Мои документы\РИСУНКИ\3_Новый год\Снежинки\сн_движутся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977136" cy="73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8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Фото_21-22\Новая папка\IMG_20211213_1208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6356" r="3866" b="190"/>
          <a:stretch/>
        </p:blipFill>
        <p:spPr bwMode="auto">
          <a:xfrm>
            <a:off x="424111" y="303509"/>
            <a:ext cx="8402711" cy="62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Загрузки\gol-ubor-3-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271" y="825587"/>
            <a:ext cx="1774719" cy="225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17523637">
            <a:off x="5690139" y="4128108"/>
            <a:ext cx="1288747" cy="13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3692519" flipH="1">
            <a:off x="4229891" y="3021428"/>
            <a:ext cx="1300342" cy="143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Admin\Мои документы\Загрузки\gol-ubor-3-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63" y="-137160"/>
            <a:ext cx="1671889" cy="193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9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Мои документы\Фото_21-22\Новая папка\IMG_20211213_120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54000"/>
            <a:ext cx="8636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Загрузки\gol-ubor-3-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6076">
            <a:off x="7243753" y="1003366"/>
            <a:ext cx="1774719" cy="225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Загрузки\76uz8 - коп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430">
            <a:off x="3405477" y="1377061"/>
            <a:ext cx="2092605" cy="14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Мои документы\Загрузки\scale_1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110">
            <a:off x="728377" y="675862"/>
            <a:ext cx="1370256" cy="11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Мои документы\Загрузки\1614511170_22-p-serdtse-na-belom-fone-2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47" y="3734072"/>
            <a:ext cx="1289706" cy="9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8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Фото_21-22\Новая папка\IMG_20211213_121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32" y="254000"/>
            <a:ext cx="85217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Мои документы\Загрузки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110">
            <a:off x="1232435" y="311875"/>
            <a:ext cx="1370256" cy="11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ocuments and Settings\Admin\Мои документы\Загрузки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110">
            <a:off x="4056315" y="297590"/>
            <a:ext cx="1370256" cy="11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Documents and Settings\Admin\Мои документы\Загрузки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110">
            <a:off x="5840945" y="354741"/>
            <a:ext cx="1370256" cy="118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Мои документы\РИСУНКИ\3_Новый год\НГ3\25190fd1989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7"/>
          <a:stretch/>
        </p:blipFill>
        <p:spPr bwMode="auto">
          <a:xfrm>
            <a:off x="7395784" y="4005064"/>
            <a:ext cx="1784683" cy="29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Мои документы\Фото_21-22\Новая папка\IMG_20211213_1210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54000"/>
            <a:ext cx="84328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Documents and Settings\Admin\Мои документы\Загрузки\7hIAM58lI.jp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832">
            <a:off x="1327313" y="839579"/>
            <a:ext cx="2884936" cy="22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Documents and Settings\Admin\Мои документы\Загрузки\7hIAM58lI.jp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832" flipH="1">
            <a:off x="4500226" y="1110263"/>
            <a:ext cx="3035506" cy="22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1381">
            <a:off x="353699" y="2002018"/>
            <a:ext cx="1802392" cy="19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3818">
            <a:off x="1710872" y="2930037"/>
            <a:ext cx="1041638" cy="11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3818">
            <a:off x="7277282" y="4976458"/>
            <a:ext cx="1462240" cy="1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3818">
            <a:off x="5993155" y="4956200"/>
            <a:ext cx="1462240" cy="1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4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Мои документы\Фото_21-22\Новая папка\IMG_20211213_1211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r="3191"/>
          <a:stretch/>
        </p:blipFill>
        <p:spPr bwMode="auto">
          <a:xfrm>
            <a:off x="272688" y="264294"/>
            <a:ext cx="8586788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9611">
            <a:off x="1443683" y="287982"/>
            <a:ext cx="1993303" cy="14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Documents and Settings\Admin\Мои документы\Загрузки\2804764270142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352749"/>
            <a:ext cx="1714501" cy="16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 rot="18802883">
            <a:off x="160926" y="4686135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 rot="18802883">
            <a:off x="2655778" y="4676914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 rot="18802883">
            <a:off x="7395636" y="4686136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Admin\Мои документы\Загрузки\Копия ob_05_50593535991_o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/>
          <a:stretch/>
        </p:blipFill>
        <p:spPr bwMode="auto">
          <a:xfrm rot="18802883">
            <a:off x="4744011" y="4676915"/>
            <a:ext cx="1667929" cy="185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8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Мои документы\Фото_21-22\Новая папка\IMG_20211213_1213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r="2605"/>
          <a:stretch/>
        </p:blipFill>
        <p:spPr bwMode="auto">
          <a:xfrm>
            <a:off x="320040" y="407516"/>
            <a:ext cx="8503920" cy="61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Documents and Settings\Admin\Мои документы\Загрузки\free-png.ru-a0ccb3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071">
            <a:off x="1005712" y="1231989"/>
            <a:ext cx="1609556" cy="10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Documents and Settings\Admin\Мои документы\Загрузки\7hIAM58lI.jp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832">
            <a:off x="3335250" y="983217"/>
            <a:ext cx="1995461" cy="14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600">
            <a:off x="6281032" y="1443369"/>
            <a:ext cx="1641693" cy="17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8308358" flipV="1">
            <a:off x="6516051" y="4385344"/>
            <a:ext cx="1171652" cy="12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8308358" flipV="1">
            <a:off x="357868" y="4524311"/>
            <a:ext cx="1171652" cy="12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8308358" flipV="1">
            <a:off x="3327135" y="4092264"/>
            <a:ext cx="1171652" cy="12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10951179" flipH="1" flipV="1">
            <a:off x="1823753" y="4255693"/>
            <a:ext cx="1157412" cy="12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10951179" flipH="1" flipV="1">
            <a:off x="4779230" y="3885884"/>
            <a:ext cx="1157412" cy="12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Documents and Settings\Admin\Мои документы\Загрузки\HTB1ttR1NXXXXXa2aFXXq6xXFXXXN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0" b="64311"/>
          <a:stretch/>
        </p:blipFill>
        <p:spPr bwMode="auto">
          <a:xfrm rot="10951179" flipH="1" flipV="1">
            <a:off x="7767282" y="4092262"/>
            <a:ext cx="1157412" cy="12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8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Admin\Мои документы\Фото_21-22\Новая папка\IMG_20211213_121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68"/>
            <a:ext cx="5472245" cy="66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431">
            <a:off x="1510576" y="2114317"/>
            <a:ext cx="1790693" cy="15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C:\Documents and Settings\Admin\Мои документы\Загрузки\free-png_ru_2-18e7a7a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44" flipH="1">
            <a:off x="4504012" y="1229020"/>
            <a:ext cx="1946501" cy="176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РИСУНКИ\3_Новый год\НГ3\christmas-snowman-clip-art-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66"/>
          <a:stretch/>
        </p:blipFill>
        <p:spPr bwMode="auto">
          <a:xfrm>
            <a:off x="5463203" y="574941"/>
            <a:ext cx="3696078" cy="618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Documents and Settings\Admin\Мои документы\Загрузки\RED-CHRISTMAS-PLUSH-SANTACLAUSE-CAPS-SDL943657265-1-4d704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928">
            <a:off x="6234896" y="2343284"/>
            <a:ext cx="2317339" cy="136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5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Admin\Мои документы\Загрузки\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r="10184"/>
          <a:stretch/>
        </p:blipFill>
        <p:spPr bwMode="auto">
          <a:xfrm>
            <a:off x="-19022" y="0"/>
            <a:ext cx="9170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Мои документы\Фото_21-22\Новая папка\IMG_20211213_121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74" y="134473"/>
            <a:ext cx="6100607" cy="66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Documents and Settings\Admin\Мои документы\Загрузки\20181120161639_1997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78" y="391198"/>
            <a:ext cx="3114675" cy="20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Admin\Мои документы\Загрузки\20181120161639_1997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643">
            <a:off x="1815234" y="1423213"/>
            <a:ext cx="2918678" cy="20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Мои документы\РИСУНКИ\3_Новый год\НГ3\Копия Копия 0_a70bf_f218a4f8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98" y="964429"/>
            <a:ext cx="880864" cy="1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Documents and Settings\Admin\Мои документы\РИСУНКИ\3_Новый год\НГ3\Копия Копия 0_a70bf_f218a4f8_ori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6990" y="1975772"/>
            <a:ext cx="987836" cy="108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1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4000"/>
    </mc:Choice>
    <mc:Fallback xmlns=""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8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наступающим  2022 годом!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Догадова</dc:creator>
  <cp:lastModifiedBy>Догадова</cp:lastModifiedBy>
  <cp:revision>49</cp:revision>
  <dcterms:created xsi:type="dcterms:W3CDTF">2021-12-19T13:22:58Z</dcterms:created>
  <dcterms:modified xsi:type="dcterms:W3CDTF">2021-12-26T14:49:43Z</dcterms:modified>
</cp:coreProperties>
</file>