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6" r:id="rId30"/>
    <p:sldId id="287" r:id="rId31"/>
    <p:sldId id="285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8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2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8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0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5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8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3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4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F27FA-FC6E-455B-AF0B-4083FF437BE8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F36E-9075-4C35-B672-38C9E4A6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8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Новогодняя фотосессия 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5А класса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17131"/>
            <a:ext cx="64008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– 2020 учебный год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Documents and Settings\Admin\Мои документы\Загрузки\6i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0152" y="4941168"/>
            <a:ext cx="1933848" cy="19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5915543"/>
            <a:ext cx="349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Колобов Рома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dmin\Мои документы\Ф_4_НГ\Новая папка\IMG_20191225_1028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0" r="3894"/>
          <a:stretch/>
        </p:blipFill>
        <p:spPr bwMode="auto">
          <a:xfrm>
            <a:off x="614295" y="510370"/>
            <a:ext cx="4241791" cy="59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2428" y="5923975"/>
            <a:ext cx="3697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Зырянова Лиза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dmin\Мои документы\Ф_4_НГ\Новая папка\IMG_20191225_1024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42" y="573587"/>
            <a:ext cx="4306529" cy="59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9877" y="5872000"/>
            <a:ext cx="40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Чупрынин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Антон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Documents and Settings\Admin\Мои документы\Ф_4_НГ\Новая папка\IMG_20191225_1040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 t="-191" r="4467" b="-1"/>
          <a:stretch/>
        </p:blipFill>
        <p:spPr bwMode="auto">
          <a:xfrm>
            <a:off x="537862" y="464457"/>
            <a:ext cx="4256536" cy="59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2924" y="5860528"/>
            <a:ext cx="3697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Семёнова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Ксеня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Admin\Мои документы\Ф_4_НГ\Новая папка\IMG_20191225_1037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0" t="353"/>
          <a:stretch/>
        </p:blipFill>
        <p:spPr bwMode="auto">
          <a:xfrm>
            <a:off x="4471527" y="661955"/>
            <a:ext cx="4135445" cy="5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87935" y="5915543"/>
            <a:ext cx="350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Изотов Егор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dmin\Мои документы\Ф_4_НГ\Новая папка\IMG_20191225_1025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6" r="2315"/>
          <a:stretch/>
        </p:blipFill>
        <p:spPr bwMode="auto">
          <a:xfrm>
            <a:off x="566058" y="548680"/>
            <a:ext cx="419393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87624" y="5401681"/>
            <a:ext cx="2932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Базарчиева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Сезим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Admin\Мои документы\Ф_4_НГ\Новая папка\IMG_20191225_1018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" t="627" r="3421"/>
          <a:stretch/>
        </p:blipFill>
        <p:spPr bwMode="auto">
          <a:xfrm>
            <a:off x="4355976" y="692696"/>
            <a:ext cx="4032448" cy="57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5993" y="5886515"/>
            <a:ext cx="350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Багиев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Дима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Admin\Мои документы\Ф_4_НГ\Новая папка\IMG_20191225_1017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9" r="3522"/>
          <a:stretch/>
        </p:blipFill>
        <p:spPr bwMode="auto">
          <a:xfrm>
            <a:off x="507999" y="690617"/>
            <a:ext cx="4208017" cy="57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4114" y="5924195"/>
            <a:ext cx="361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Гришина Ульяна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Admin\Мои документы\Ф_4_НГ\Новая папка\IMG_20191225_1023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" r="2643"/>
          <a:stretch/>
        </p:blipFill>
        <p:spPr bwMode="auto">
          <a:xfrm>
            <a:off x="4368800" y="656814"/>
            <a:ext cx="4107543" cy="58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5993" y="5886515"/>
            <a:ext cx="350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Кокорин Кирилл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Admin\Мои документы\Ф_4_НГ\Новая папка\IMG_20191225_1026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1" t="668" r="2481"/>
          <a:stretch/>
        </p:blipFill>
        <p:spPr bwMode="auto">
          <a:xfrm>
            <a:off x="611560" y="620688"/>
            <a:ext cx="4032448" cy="58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4114" y="5546823"/>
            <a:ext cx="3612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Подгорбунских Саша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Admin\Мои документы\Ф_4_НГ\Новая папка\IMG_20191225_103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627"/>
          <a:stretch/>
        </p:blipFill>
        <p:spPr bwMode="auto">
          <a:xfrm>
            <a:off x="4325257" y="566057"/>
            <a:ext cx="4225291" cy="59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1732" y="5949280"/>
            <a:ext cx="295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Орлов Данил</a:t>
            </a:r>
          </a:p>
        </p:txBody>
      </p:sp>
      <p:pic>
        <p:nvPicPr>
          <p:cNvPr id="14" name="Picture 2" descr="C:\Documents and Settings\Admin\Мои документы\Ф_4_НГ\Новая папка\IMG_20191225_1033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6" r="4366"/>
          <a:stretch/>
        </p:blipFill>
        <p:spPr bwMode="auto">
          <a:xfrm>
            <a:off x="857176" y="627958"/>
            <a:ext cx="4104456" cy="576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5993" y="5973600"/>
            <a:ext cx="350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Колесник Егор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Admin\Мои документы\Ф_4_НГ\Новая папка\IMG_20191225_1027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" t="719" r="2331"/>
          <a:stretch/>
        </p:blipFill>
        <p:spPr bwMode="auto">
          <a:xfrm>
            <a:off x="511086" y="606737"/>
            <a:ext cx="4248473" cy="58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0494" y="5914341"/>
            <a:ext cx="361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Киселёва Маша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C:\Documents and Settings\Admin\Мои документы\Ф_4_НГ\Новая папка\IMG_20191225_1026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668" r="6011"/>
          <a:stretch/>
        </p:blipFill>
        <p:spPr bwMode="auto">
          <a:xfrm>
            <a:off x="4368799" y="609600"/>
            <a:ext cx="4091633" cy="58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5992" y="5930057"/>
            <a:ext cx="380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Коновалов Саша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Documents and Settings\Admin\Мои документы\Ф_4_НГ\Новая папка\IMG_20191225_1028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" r="3657"/>
          <a:stretch/>
        </p:blipFill>
        <p:spPr bwMode="auto">
          <a:xfrm>
            <a:off x="667657" y="553065"/>
            <a:ext cx="4239568" cy="59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3118" y="5928855"/>
            <a:ext cx="387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Панфиленко Оля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dmin\Мои документы\Ф_4_НГ\Новая папка\IMG_20191225_1034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0" r="2856"/>
          <a:stretch/>
        </p:blipFill>
        <p:spPr bwMode="auto">
          <a:xfrm>
            <a:off x="4450757" y="635585"/>
            <a:ext cx="4136325" cy="57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906" y="5915543"/>
            <a:ext cx="394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Темиров Тимофей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Documents and Settings\Admin\Мои документы\Ф_4_НГ\Новая папка\IMG_20191225_1032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4" r="3406"/>
          <a:stretch/>
        </p:blipFill>
        <p:spPr bwMode="auto">
          <a:xfrm>
            <a:off x="493485" y="505136"/>
            <a:ext cx="4261450" cy="59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4433" y="5914341"/>
            <a:ext cx="387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Беспалова Яна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Documents and Settings\Admin\Мои документы\Ф_4_НГ\Новая папка\IMG_20191225_1019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 bwMode="auto">
          <a:xfrm>
            <a:off x="4303485" y="508001"/>
            <a:ext cx="4375267" cy="59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906" y="5915543"/>
            <a:ext cx="394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Степанов Вова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Ф_4_НГ\Новая папка\IMG_20191225_1039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1"/>
          <a:stretch/>
        </p:blipFill>
        <p:spPr bwMode="auto">
          <a:xfrm>
            <a:off x="494882" y="566058"/>
            <a:ext cx="4279970" cy="58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2490" y="5914341"/>
            <a:ext cx="387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Важенин Миша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Documents and Settings\Admin\Мои документы\Ф_4_НГ\Новая папка\IMG_20191225_1020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32" y="561265"/>
            <a:ext cx="4240997" cy="58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7305" y="5828457"/>
            <a:ext cx="394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Леликов Алексей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Ф_4_НГ\Новая папка\IMG_20191120_1316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9" r="3552"/>
          <a:stretch/>
        </p:blipFill>
        <p:spPr bwMode="auto">
          <a:xfrm>
            <a:off x="612123" y="804087"/>
            <a:ext cx="3968078" cy="553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851" y="5745748"/>
            <a:ext cx="394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Губанова Женя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Documents and Settings\Admin\Мои документы\5А_кл.рук-во\IMG_20191108_130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6"/>
            <a:ext cx="4291106" cy="56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Мои документы\Ф_4_НГ\Новая папка\IMG_20191225_1038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"/>
          <a:stretch/>
        </p:blipFill>
        <p:spPr bwMode="auto">
          <a:xfrm>
            <a:off x="4473509" y="765267"/>
            <a:ext cx="4097695" cy="5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595039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Смолянинова Соня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5828457"/>
            <a:ext cx="394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Веренич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Богдан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5А_кл.рук-во\IMG_20191120_1314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7" y="764704"/>
            <a:ext cx="4158659" cy="55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061" y="5914341"/>
            <a:ext cx="387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Мельников Егор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Ф_4_НГ\Новая папка\IMG_20191108_1311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8" r="3308"/>
          <a:stretch/>
        </p:blipFill>
        <p:spPr bwMode="auto">
          <a:xfrm>
            <a:off x="4368800" y="731492"/>
            <a:ext cx="4078514" cy="56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Счастливого нового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 года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C:\Documents and Settings\Admin\Мои документы\Загрузки\Копия Новый_год_крысы_3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06" y="4005064"/>
            <a:ext cx="252704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Ф_4_НГ\Новая папка\IMG_20191225_103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8" r="2843"/>
          <a:stretch/>
        </p:blipFill>
        <p:spPr bwMode="auto">
          <a:xfrm>
            <a:off x="812800" y="615011"/>
            <a:ext cx="4165600" cy="56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20545" y="5687500"/>
            <a:ext cx="295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Лапин Фёдор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Documents and Settings\Admin\Мои документы\Ф_4_НГ\Новая папка\IMG_20191225_1030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7" r="3598"/>
          <a:stretch/>
        </p:blipFill>
        <p:spPr bwMode="auto">
          <a:xfrm>
            <a:off x="4455885" y="626787"/>
            <a:ext cx="4093029" cy="58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7241" y="5980266"/>
            <a:ext cx="3391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Левченко Соня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8659" y="5527842"/>
            <a:ext cx="3499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Подгорбунских Данил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dmin\Мои документы\Ф_4_НГ\Новая папка\IMG_20191225_10363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0" y="537055"/>
            <a:ext cx="4293705" cy="591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289" y="5951870"/>
            <a:ext cx="3697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Мартынюк Вика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dmin\Мои документы\Ф_4_НГ\Новая папка\IMG_20191225_10312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50" y="568792"/>
            <a:ext cx="4425032" cy="58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6086" y="5918686"/>
            <a:ext cx="349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Бирюков Данил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Ф_4_НГ\Новая папка\IMG_20191225_1019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" r="4191"/>
          <a:stretch/>
        </p:blipFill>
        <p:spPr bwMode="auto">
          <a:xfrm>
            <a:off x="696685" y="587610"/>
            <a:ext cx="4020457" cy="58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Загрузки\zdezda-el-ukrashenie-shary-novyi-god-shi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b="348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freevector.com/uploads/vector/preview/20109/winterB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5685" y="5532090"/>
            <a:ext cx="3697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Верхотурцева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Алиссия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Admin\Мои документы\Ф_4_НГ\Новая папка\IMG_20191225_1021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1" r="3614"/>
          <a:stretch/>
        </p:blipFill>
        <p:spPr bwMode="auto">
          <a:xfrm>
            <a:off x="4180114" y="576401"/>
            <a:ext cx="4180114" cy="59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69</Words>
  <Application>Microsoft Office PowerPoint</Application>
  <PresentationFormat>Экран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Новогодняя фотосессия  5А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Счастливого нового 2020 года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Догадова</dc:creator>
  <cp:lastModifiedBy>Догадова</cp:lastModifiedBy>
  <cp:revision>14</cp:revision>
  <dcterms:created xsi:type="dcterms:W3CDTF">2020-01-04T12:51:32Z</dcterms:created>
  <dcterms:modified xsi:type="dcterms:W3CDTF">2020-01-04T18:01:37Z</dcterms:modified>
</cp:coreProperties>
</file>