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FF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3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0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8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6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0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0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8C1C-33BC-4C34-9B86-EA65E171722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652D-8EC6-4F84-B1F0-71ED9D8D9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" y="27915"/>
            <a:ext cx="8553574" cy="67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2558"/>
            <a:ext cx="7772400" cy="168361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Наглядная геометрия</a:t>
            </a:r>
            <a:b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(Задания №1 – №15)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7336" y="3717032"/>
            <a:ext cx="6400800" cy="6949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класс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Admin\Мои документы\Загрузки\счастливая-книга-чтения-мальчика-10920824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67" y="3335801"/>
            <a:ext cx="2664296" cy="33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/>
          <p:cNvSpPr/>
          <p:nvPr/>
        </p:nvSpPr>
        <p:spPr>
          <a:xfrm rot="960914">
            <a:off x="6762191" y="6014392"/>
            <a:ext cx="50405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0859835">
            <a:off x="7826597" y="6071440"/>
            <a:ext cx="432048" cy="294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Лосяша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39789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 рисунке изображён коридор и указаны некоторые размеры. Кот прошёл вдоль пунктирной линии, точно по середине коридора. Сколько метров прошёл кот?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791746"/>
            <a:ext cx="2038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83</a:t>
            </a:r>
            <a:endParaRPr lang="ru-RU" sz="2800" dirty="0"/>
          </a:p>
        </p:txBody>
      </p:sp>
      <p:pic>
        <p:nvPicPr>
          <p:cNvPr id="11" name="Рисунок 10" descr="C:\Documents and Settings\Admin\Мои документы\6кл_НГ\losyas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1" y="116632"/>
            <a:ext cx="1533837" cy="15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Admin\Мои документы\Загрузки\02-11-2020_11-35-12\Копия enhanced_16043053752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8" y="3348474"/>
            <a:ext cx="5261694" cy="27048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0016" y="3348474"/>
            <a:ext cx="648072" cy="157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Admin\Мои документы\Загрузки\ryzhij-kot-fista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10" y="2996952"/>
            <a:ext cx="2086508" cy="20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2605" y="3400625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– (4 + 3) = 19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5058555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 + 28 + 19 = 83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932273" y="434143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Documents and Settings\Admin\Мои документы\РИСУНКИ\1_Школа\3_Карандаш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5" y="4321222"/>
            <a:ext cx="1002347" cy="5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Мои документы\РИСУНКИ\1_Школа\3_Карандаш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77" y="3227784"/>
            <a:ext cx="1002347" cy="5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445222" y="4081525"/>
            <a:ext cx="0" cy="1207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685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доме шесть комнат. Кошка может ходить по направлениям, показанным стрелочками. Сколько разных путей приведут её в комнату, где стоит миска с молоком?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4110" y="5652559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pic>
        <p:nvPicPr>
          <p:cNvPr id="8" name="Рисунок 7" descr="C:\Documents and Settings\Admin\Мои документы\6кл_Наглядная геометрия\Смешарики\бараш\Копия barash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221636"/>
            <a:ext cx="1457846" cy="140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Admin\Мои документы\Загрузки\01-11-2020_19-02-03\рис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1" y="3505539"/>
            <a:ext cx="4009033" cy="269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Documents and Settings\Admin\Мои документы\Загрузки\ryzhij-kot-fistas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7" y="4019922"/>
            <a:ext cx="912930" cy="9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2143417" y="4476387"/>
            <a:ext cx="1420471" cy="1040845"/>
          </a:xfrm>
          <a:prstGeom prst="bentConnector3">
            <a:avLst>
              <a:gd name="adj1" fmla="val 439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157413" y="4429078"/>
            <a:ext cx="1671543" cy="852851"/>
          </a:xfrm>
          <a:custGeom>
            <a:avLst/>
            <a:gdLst>
              <a:gd name="connsiteX0" fmla="*/ 0 w 1671543"/>
              <a:gd name="connsiteY0" fmla="*/ 95107 h 952357"/>
              <a:gd name="connsiteX1" fmla="*/ 1657350 w 1671543"/>
              <a:gd name="connsiteY1" fmla="*/ 952357 h 95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1543" h="952357">
                <a:moveTo>
                  <a:pt x="0" y="95107"/>
                </a:moveTo>
                <a:cubicBezTo>
                  <a:pt x="1938327" y="111816"/>
                  <a:pt x="1657350" y="-443077"/>
                  <a:pt x="1657350" y="95235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0800000">
            <a:off x="1616538" y="4932852"/>
            <a:ext cx="1947350" cy="584380"/>
          </a:xfrm>
          <a:custGeom>
            <a:avLst/>
            <a:gdLst>
              <a:gd name="connsiteX0" fmla="*/ 0 w 1671543"/>
              <a:gd name="connsiteY0" fmla="*/ 95107 h 952357"/>
              <a:gd name="connsiteX1" fmla="*/ 1657350 w 1671543"/>
              <a:gd name="connsiteY1" fmla="*/ 952357 h 95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1543" h="952357">
                <a:moveTo>
                  <a:pt x="0" y="95107"/>
                </a:moveTo>
                <a:cubicBezTo>
                  <a:pt x="1938327" y="111816"/>
                  <a:pt x="1657350" y="-443077"/>
                  <a:pt x="1657350" y="952357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84110" y="5652559"/>
            <a:ext cx="1881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</a:t>
            </a:r>
            <a:endParaRPr lang="ru-RU" sz="28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74414" y="1658517"/>
            <a:ext cx="8229600" cy="1685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рисунке изображена открытая книга. В её обложке два окошка. Какие три фигурки будут видны, если книжку закрыть?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Admin\Мои документы\6кл_Наглядная геометрия\Смешарики\бараш\Копия barash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221636"/>
            <a:ext cx="1457846" cy="14071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8" y="2924944"/>
            <a:ext cx="5332695" cy="352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75793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Большой треугольник на рисунке разделён на маленькие треугольники. В каждом треугольнике все стороны одинаковые. Сторона закрашенного треугольника равна 1. Чему равен периметр большего треугольника?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4110" y="5652559"/>
            <a:ext cx="2038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15</a:t>
            </a:r>
            <a:endParaRPr lang="ru-RU" sz="2800" dirty="0"/>
          </a:p>
        </p:txBody>
      </p:sp>
      <p:pic>
        <p:nvPicPr>
          <p:cNvPr id="10" name="Рисунок 9" descr="C:\Documents and Settings\Admin\Мои документы\6кл_Наглядная геометрия\Смешарики\бараш\Копия barash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221636"/>
            <a:ext cx="1457846" cy="140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Admin\Мои документы\Загрузки\02-11-2020_11-35-12\Копия enhanced_16043054457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8" y="3660718"/>
            <a:ext cx="3112288" cy="275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09630" y="58866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22536" y="63438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9557" y="533866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38608" y="640384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0162" y="56438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15960" y="58064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68152" y="5348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73083" y="52721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19895109">
            <a:off x="3026526" y="3481850"/>
            <a:ext cx="631533" cy="182664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2283234" y="4128579"/>
            <a:ext cx="630422" cy="180986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55246" y="43951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01672" y="40336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12012" y="4108494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+ 5 + 5 = 15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340" y="63438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1" grpId="0"/>
      <p:bldP spid="6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Пина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2003"/>
            <a:ext cx="8305551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Дом имеет размеры 5м х 7м. Денис привязал собаку в метре от угла дома и разложил 8 косточек в местах, отмеченных точками, как показано на рисунке. Расстояние между соседними косточками равно 1м. Сколько косточек сможет достать собака, если длина поводка равна 10м?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4110" y="5652559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pic>
        <p:nvPicPr>
          <p:cNvPr id="17" name="Рисунок 16" descr="C:\Documents and Settings\Admin\Мои документы\Загрузки\02-11-2020_12-34-22\Копия enhanced_16043091267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0" y="3356992"/>
            <a:ext cx="46805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Picture 5" descr="C:\Documents and Settings\Admin\Мои документы\Загрузки\depositphotos_89157000-stock-illustration-cartoon-funny-dog-with-b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33" y="5447346"/>
            <a:ext cx="1008112" cy="1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010518" y="3993989"/>
            <a:ext cx="1826766" cy="2128837"/>
          </a:xfrm>
          <a:custGeom>
            <a:avLst/>
            <a:gdLst>
              <a:gd name="connsiteX0" fmla="*/ 1371600 w 1826766"/>
              <a:gd name="connsiteY0" fmla="*/ 0 h 2128837"/>
              <a:gd name="connsiteX1" fmla="*/ 1443037 w 1826766"/>
              <a:gd name="connsiteY1" fmla="*/ 42862 h 2128837"/>
              <a:gd name="connsiteX2" fmla="*/ 1814512 w 1826766"/>
              <a:gd name="connsiteY2" fmla="*/ 57150 h 2128837"/>
              <a:gd name="connsiteX3" fmla="*/ 1800225 w 1826766"/>
              <a:gd name="connsiteY3" fmla="*/ 157162 h 2128837"/>
              <a:gd name="connsiteX4" fmla="*/ 1785937 w 1826766"/>
              <a:gd name="connsiteY4" fmla="*/ 214312 h 2128837"/>
              <a:gd name="connsiteX5" fmla="*/ 1757362 w 1826766"/>
              <a:gd name="connsiteY5" fmla="*/ 300037 h 2128837"/>
              <a:gd name="connsiteX6" fmla="*/ 1743075 w 1826766"/>
              <a:gd name="connsiteY6" fmla="*/ 871537 h 2128837"/>
              <a:gd name="connsiteX7" fmla="*/ 1728787 w 1826766"/>
              <a:gd name="connsiteY7" fmla="*/ 1085850 h 2128837"/>
              <a:gd name="connsiteX8" fmla="*/ 1714500 w 1826766"/>
              <a:gd name="connsiteY8" fmla="*/ 1128712 h 2128837"/>
              <a:gd name="connsiteX9" fmla="*/ 1685925 w 1826766"/>
              <a:gd name="connsiteY9" fmla="*/ 1228725 h 2128837"/>
              <a:gd name="connsiteX10" fmla="*/ 1671637 w 1826766"/>
              <a:gd name="connsiteY10" fmla="*/ 1343025 h 2128837"/>
              <a:gd name="connsiteX11" fmla="*/ 1657350 w 1826766"/>
              <a:gd name="connsiteY11" fmla="*/ 1428750 h 2128837"/>
              <a:gd name="connsiteX12" fmla="*/ 1671637 w 1826766"/>
              <a:gd name="connsiteY12" fmla="*/ 1971675 h 2128837"/>
              <a:gd name="connsiteX13" fmla="*/ 1657350 w 1826766"/>
              <a:gd name="connsiteY13" fmla="*/ 2100262 h 2128837"/>
              <a:gd name="connsiteX14" fmla="*/ 1614487 w 1826766"/>
              <a:gd name="connsiteY14" fmla="*/ 2114550 h 2128837"/>
              <a:gd name="connsiteX15" fmla="*/ 1443037 w 1826766"/>
              <a:gd name="connsiteY15" fmla="*/ 2128837 h 2128837"/>
              <a:gd name="connsiteX16" fmla="*/ 0 w 1826766"/>
              <a:gd name="connsiteY16" fmla="*/ 2128837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6766" h="2128837">
                <a:moveTo>
                  <a:pt x="1371600" y="0"/>
                </a:moveTo>
                <a:cubicBezTo>
                  <a:pt x="1395412" y="14287"/>
                  <a:pt x="1415496" y="39308"/>
                  <a:pt x="1443037" y="42862"/>
                </a:cubicBezTo>
                <a:cubicBezTo>
                  <a:pt x="1565935" y="58720"/>
                  <a:pt x="1696491" y="19383"/>
                  <a:pt x="1814512" y="57150"/>
                </a:cubicBezTo>
                <a:cubicBezTo>
                  <a:pt x="1846586" y="67414"/>
                  <a:pt x="1806249" y="124029"/>
                  <a:pt x="1800225" y="157162"/>
                </a:cubicBezTo>
                <a:cubicBezTo>
                  <a:pt x="1796712" y="176482"/>
                  <a:pt x="1791580" y="195504"/>
                  <a:pt x="1785937" y="214312"/>
                </a:cubicBezTo>
                <a:cubicBezTo>
                  <a:pt x="1777282" y="243162"/>
                  <a:pt x="1757362" y="300037"/>
                  <a:pt x="1757362" y="300037"/>
                </a:cubicBezTo>
                <a:cubicBezTo>
                  <a:pt x="1752600" y="490537"/>
                  <a:pt x="1750000" y="681103"/>
                  <a:pt x="1743075" y="871537"/>
                </a:cubicBezTo>
                <a:cubicBezTo>
                  <a:pt x="1740473" y="943086"/>
                  <a:pt x="1736693" y="1014692"/>
                  <a:pt x="1728787" y="1085850"/>
                </a:cubicBezTo>
                <a:cubicBezTo>
                  <a:pt x="1727124" y="1100818"/>
                  <a:pt x="1718637" y="1114231"/>
                  <a:pt x="1714500" y="1128712"/>
                </a:cubicBezTo>
                <a:cubicBezTo>
                  <a:pt x="1678617" y="1254301"/>
                  <a:pt x="1720182" y="1125948"/>
                  <a:pt x="1685925" y="1228725"/>
                </a:cubicBezTo>
                <a:cubicBezTo>
                  <a:pt x="1681162" y="1266825"/>
                  <a:pt x="1677067" y="1305014"/>
                  <a:pt x="1671637" y="1343025"/>
                </a:cubicBezTo>
                <a:cubicBezTo>
                  <a:pt x="1667540" y="1371703"/>
                  <a:pt x="1657350" y="1399781"/>
                  <a:pt x="1657350" y="1428750"/>
                </a:cubicBezTo>
                <a:cubicBezTo>
                  <a:pt x="1657350" y="1609788"/>
                  <a:pt x="1666875" y="1790700"/>
                  <a:pt x="1671637" y="1971675"/>
                </a:cubicBezTo>
                <a:cubicBezTo>
                  <a:pt x="1666875" y="2014537"/>
                  <a:pt x="1673367" y="2060220"/>
                  <a:pt x="1657350" y="2100262"/>
                </a:cubicBezTo>
                <a:cubicBezTo>
                  <a:pt x="1651757" y="2114245"/>
                  <a:pt x="1629415" y="2112560"/>
                  <a:pt x="1614487" y="2114550"/>
                </a:cubicBezTo>
                <a:cubicBezTo>
                  <a:pt x="1557642" y="2122129"/>
                  <a:pt x="1500383" y="2128330"/>
                  <a:pt x="1443037" y="2128837"/>
                </a:cubicBezTo>
                <a:lnTo>
                  <a:pt x="0" y="212883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 descr="C:\Documents and Settings\Admin\Мои документы\6кл_Наглядная геометрия\Смешарики\пин\Копия Пин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0" y="169815"/>
            <a:ext cx="123503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Загрузки\dog-bone-icon-cartoon-style-vector-122581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01">
            <a:off x="3475401" y="6284118"/>
            <a:ext cx="671427" cy="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Загрузки\dog-bone-icon-cartoon-style-vector-122581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01">
            <a:off x="3016201" y="6335019"/>
            <a:ext cx="671427" cy="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Мои документы\Загрузки\dog-bone-icon-cartoon-style-vector-122581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01">
            <a:off x="2532997" y="6281214"/>
            <a:ext cx="671427" cy="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Мои документы\Загрузки\dog-bone-icon-cartoon-style-vector-122581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01">
            <a:off x="2083245" y="6309345"/>
            <a:ext cx="671427" cy="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dmin\Мои документы\Загрузки\dog-bone-icon-cartoon-style-vector-122581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01">
            <a:off x="1674804" y="6309344"/>
            <a:ext cx="671427" cy="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Пина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9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может получиться, если в одном месте разрезать браслет, показанный на рисунке ниже?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4110" y="5652559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</a:t>
            </a:r>
            <a:endParaRPr lang="ru-RU" sz="2800" dirty="0"/>
          </a:p>
        </p:txBody>
      </p:sp>
      <p:pic>
        <p:nvPicPr>
          <p:cNvPr id="13" name="Рисунок 12" descr="C:\Documents and Settings\Admin\Мои документы\Загрузки\02-11-2020_12-34-22\Копия enhanced_16043090170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6" y="3017958"/>
            <a:ext cx="25202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Documents and Settings\Admin\Мои документы\Загрузки\02-11-2020_12-34-22\Копия (2) enhanced_160430901709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44" y="3380059"/>
            <a:ext cx="5496887" cy="13640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594322" y="3140968"/>
            <a:ext cx="745430" cy="662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C:\Documents and Settings\Admin\Мои документы\6кл_Наглядная геометрия\Смешарики\пин\Копия Пин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0" y="169815"/>
            <a:ext cx="123503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Мои документы\6кл_Наглядная геометрия\Смешарики\пин\Пин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64" y="1896820"/>
            <a:ext cx="6413073" cy="48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1712843" y="4163937"/>
            <a:ext cx="1173828" cy="10407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76218" y="2814637"/>
            <a:ext cx="1029717" cy="62865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Пина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3898"/>
            <a:ext cx="8305551" cy="9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Какая фигура на рисунке не круглая, не закрашенная и не квадрат?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7551" y="6021288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67029" y="27635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9724" y="440796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9757" y="31255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3035" y="368558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35923" y="44923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68380" y="2996952"/>
            <a:ext cx="941143" cy="9504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545936" y="3541012"/>
            <a:ext cx="857885" cy="8128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09879" y="4407966"/>
            <a:ext cx="925195" cy="9029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Ёжика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5419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13.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детском саду стоит шкаф для игрушек, его высота рана 80 см. Нижняя часть шкафа закрыта дверцами и имеет высоту 20 см, а верхняя часть разделена полкой пополам. На какой высоте над полом располагается эта полка?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636685"/>
            <a:ext cx="246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50см</a:t>
            </a:r>
            <a:endParaRPr lang="ru-RU" sz="2800" dirty="0"/>
          </a:p>
        </p:txBody>
      </p:sp>
      <p:pic>
        <p:nvPicPr>
          <p:cNvPr id="10242" name="Picture 2" descr="C:\Documents and Settings\Admin\Мои документы\6кл_Наглядная геометрия\Смешарики\ёж\Копия ёж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8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52" y="3356992"/>
            <a:ext cx="285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763688" y="3477592"/>
            <a:ext cx="0" cy="203963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78271" y="423580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95736" y="4497411"/>
            <a:ext cx="0" cy="101982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98588" y="474199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071938" y="4497411"/>
            <a:ext cx="17214" cy="1746227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089152" y="510891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Ёжика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82" y="1650579"/>
            <a:ext cx="8229600" cy="2189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Миши есть 6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доминошек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которые изображены на рисунке. Он выложил их в линию, следуя обычным правилам игры в домино (число точек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соседних квадратиках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двух разных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доминошек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всегда одинаково). В первом квадратике слева стоит одна точка. Сколько точек в самом правом квадратике?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636685"/>
            <a:ext cx="2844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 точка</a:t>
            </a:r>
            <a:endParaRPr lang="ru-RU" sz="2800" dirty="0"/>
          </a:p>
        </p:txBody>
      </p:sp>
      <p:pic>
        <p:nvPicPr>
          <p:cNvPr id="10242" name="Picture 2" descr="C:\Documents and Settings\Admin\Мои документы\6кл_Наглядная геометрия\Смешарики\ёж\Копия ёж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8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7751"/>
            <a:ext cx="2448272" cy="26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25" y="4582413"/>
            <a:ext cx="5940660" cy="61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2149" r="69455" b="54040"/>
          <a:stretch/>
        </p:blipFill>
        <p:spPr bwMode="auto">
          <a:xfrm rot="16200000">
            <a:off x="3000452" y="4347459"/>
            <a:ext cx="573084" cy="10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5" t="54539" r="38235" b="4101"/>
          <a:stretch/>
        </p:blipFill>
        <p:spPr bwMode="auto">
          <a:xfrm rot="16200000">
            <a:off x="4048440" y="4407659"/>
            <a:ext cx="514494" cy="96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4089" r="37231" b="52690"/>
          <a:stretch/>
        </p:blipFill>
        <p:spPr bwMode="auto">
          <a:xfrm rot="5400000">
            <a:off x="4974609" y="4383409"/>
            <a:ext cx="546020" cy="98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1" t="4637" r="5275" b="52864"/>
          <a:stretch/>
        </p:blipFill>
        <p:spPr bwMode="auto">
          <a:xfrm rot="16200000">
            <a:off x="5908237" y="4415768"/>
            <a:ext cx="534722" cy="96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1" t="54094" r="4282" b="4327"/>
          <a:stretch/>
        </p:blipFill>
        <p:spPr bwMode="auto">
          <a:xfrm rot="16200000">
            <a:off x="6869962" y="4401849"/>
            <a:ext cx="567493" cy="9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52100" r="70751" b="4417"/>
          <a:stretch/>
        </p:blipFill>
        <p:spPr bwMode="auto">
          <a:xfrm rot="5400000">
            <a:off x="7871784" y="4399352"/>
            <a:ext cx="509332" cy="97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Ёжика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5419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детском саду стоит шкаф для игрушек, его высота рана 80 см. Нижняя часть шкафа закрыта дверцами и имеет высоту 20 см, а верхняя часть разделена полкой пополам. На какой высоте над полом располагается эта полка?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5636685"/>
            <a:ext cx="3491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 способов</a:t>
            </a:r>
            <a:endParaRPr lang="ru-RU" sz="2800" dirty="0"/>
          </a:p>
        </p:txBody>
      </p:sp>
      <p:pic>
        <p:nvPicPr>
          <p:cNvPr id="10242" name="Picture 2" descr="C:\Documents and Settings\Admin\Мои документы\6кл_Наглядная геометрия\Смешарики\ёж\Копия ёж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8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808312" cy="27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1525" y="3645594"/>
            <a:ext cx="1038498" cy="104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09812" y="3640831"/>
            <a:ext cx="1038498" cy="104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6287" y="5193406"/>
            <a:ext cx="1038498" cy="104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19337" y="5193406"/>
            <a:ext cx="1038498" cy="104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72679" y="4166988"/>
            <a:ext cx="1038498" cy="10407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0700" y="4150418"/>
            <a:ext cx="1038498" cy="104070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90637" y="4679056"/>
            <a:ext cx="1038498" cy="1040705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76412" y="4664769"/>
            <a:ext cx="1038498" cy="1040705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" y="27915"/>
            <a:ext cx="8553574" cy="67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242" y="879575"/>
            <a:ext cx="807906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Мы начинаем изучать новый курс, который называется </a:t>
            </a:r>
            <a:r>
              <a:rPr lang="ru-RU" sz="3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«Наглядная геометрия»</a:t>
            </a:r>
            <a:r>
              <a:rPr lang="ru-RU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Девизом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этого курса будут слова Козьмы Пруткова «Глядя на мир, нельзя не удивляться». Уверена, что все задания этого курса вам будут интересны!</a:t>
            </a:r>
          </a:p>
          <a:p>
            <a:pPr marL="0" indent="0">
              <a:buNone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Целью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этого курса является развитие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  вашего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геометрического воображения.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Мои документы\РИСУНКИ\1_Школа\3_Карандаш\Копия depositphotos_85942720-stock-illustration-boy-confus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97190"/>
            <a:ext cx="1492432" cy="30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" y="27915"/>
            <a:ext cx="8553574" cy="67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865287"/>
            <a:ext cx="8147248" cy="20162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Помогут вам в освоении «Наглядной геометрии» </a:t>
            </a:r>
            <a:r>
              <a:rPr lang="ru-RU" sz="2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Смешарики</a:t>
            </a:r>
            <a:r>
              <a:rPr lang="ru-RU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Крош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Нюша,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Лосяш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Пин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Кар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Карыч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Копатыч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Бараш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Ёжик.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Именно они будут давать вам задания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Мои документы\6кл_Наглядная геометрия\Смешарики\smeshariki_3_260538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167243" cy="35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Нюши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28788"/>
            <a:ext cx="8229600" cy="16441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Можно ли нарисовать открытый конверт (рис. 1), не отрывая карандаша от бумаги и не проводя более одного раза никакой линии? </a:t>
            </a:r>
          </a:p>
        </p:txBody>
      </p:sp>
      <p:pic>
        <p:nvPicPr>
          <p:cNvPr id="7" name="Рисунок 6" descr="C:\Documents and Settings\Admin\Мои документы\Загрузки\259649491_bbe0f0e4839a9a476de4b92f52b4fb7e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4373"/>
            <a:ext cx="3628221" cy="258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Documents and Settings\Admin\Мои документы\6кл_Наглядная геометрия\Смешарики\нюша\0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5" y="103509"/>
            <a:ext cx="1463601" cy="14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6кл_Наглядная геометрия\Нагл.г\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0075"/>
            <a:ext cx="3600400" cy="27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81223" y="594002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Рис. 1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Documents and Settings\Admin\Мои документы\Загрузки\259649491_bbe0f0e4839a9a476de4b92f52b4fb7e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01" y="3324373"/>
            <a:ext cx="3628221" cy="2586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961186" y="5680074"/>
            <a:ext cx="2782639" cy="6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961186" y="4149080"/>
            <a:ext cx="2782639" cy="1537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93291" y="4149080"/>
            <a:ext cx="2782639" cy="6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943475" y="4155431"/>
            <a:ext cx="2800350" cy="15595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61187" y="4155431"/>
            <a:ext cx="16051" cy="15182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V="1">
            <a:off x="4969212" y="3324373"/>
            <a:ext cx="1415400" cy="8310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29363" y="3371850"/>
            <a:ext cx="1414462" cy="777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729538" y="4186238"/>
            <a:ext cx="0" cy="1528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Прямоугольник 4095"/>
          <p:cNvSpPr/>
          <p:nvPr/>
        </p:nvSpPr>
        <p:spPr>
          <a:xfrm>
            <a:off x="6188885" y="5739972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52296" y="4819916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31735" y="3786128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23189" y="4348103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01837" y="4735160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310571" y="3452633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70399" y="3395483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766201" y="4757678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Нюши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6"/>
            <a:ext cx="8229600" cy="16441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ли нарисовать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закрытый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конверт (рис.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2),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не отрывая карандаша от бумаги и не проводя более одного раза никакой линии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Documents and Settings\Admin\Мои документы\Загрузки\ee846022578e93f1e4f3d7e11c932003_i-336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539552" y="3501008"/>
            <a:ext cx="3558118" cy="2000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7676" y="5664992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651" y="5603940"/>
            <a:ext cx="2781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нельзя</a:t>
            </a:r>
            <a:endParaRPr lang="ru-RU" sz="2800" dirty="0"/>
          </a:p>
        </p:txBody>
      </p:sp>
      <p:pic>
        <p:nvPicPr>
          <p:cNvPr id="10" name="Picture 2" descr="C:\Documents and Settings\Admin\Мои документы\6кл_Наглядная геометрия\Смешарики\нюша\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5" y="103509"/>
            <a:ext cx="1463601" cy="14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Нюши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13583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Как разрезать фигуру, показанную на рисунке 3, на две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одинаковые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части?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101" y="546496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6кл_Наглядная геометрия\Смешарики\нюша\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5" y="103509"/>
            <a:ext cx="1463601" cy="14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Documents and Settings\Admin\Мои документы\Загрузки\slide-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/>
        </p:blipFill>
        <p:spPr bwMode="auto">
          <a:xfrm>
            <a:off x="451971" y="3183260"/>
            <a:ext cx="350224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Documents and Settings\Admin\Мои документы\6кл_Наглядная геометрия\Нагл.г\0017-017-Geometricheskij-konku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37" y="3279296"/>
            <a:ext cx="2859586" cy="21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Нюши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13583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Арбуз разрезали на 4 части и съели. Получилось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пять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корок.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Как такое может быть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Documents and Settings\Admin\Мои документы\Загрузки\Копия scale_1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5" y="188640"/>
            <a:ext cx="1596871" cy="143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Documents and Settings\Admin\Мои документы\6кл_Наглядная геометрия\Нагл.г\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9981" r="4742" b="4274"/>
          <a:stretch/>
        </p:blipFill>
        <p:spPr bwMode="auto">
          <a:xfrm>
            <a:off x="3800475" y="3272714"/>
            <a:ext cx="2514600" cy="262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3740279"/>
            <a:ext cx="0" cy="19831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3789040"/>
            <a:ext cx="0" cy="19831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Мои документы\6кл_Наглядная геометрия\Нагл.г\3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6220"/>
          <a:stretch/>
        </p:blipFill>
        <p:spPr bwMode="auto">
          <a:xfrm>
            <a:off x="533301" y="3272714"/>
            <a:ext cx="3174154" cy="24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6кл_Наглядная геометрия\Нагл.г\3 (2_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1376" r="4761" b="6287"/>
          <a:stretch/>
        </p:blipFill>
        <p:spPr bwMode="auto">
          <a:xfrm>
            <a:off x="6323311" y="3709967"/>
            <a:ext cx="2567306" cy="22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уга 14"/>
          <p:cNvSpPr/>
          <p:nvPr/>
        </p:nvSpPr>
        <p:spPr>
          <a:xfrm>
            <a:off x="7740352" y="3826466"/>
            <a:ext cx="648072" cy="2024263"/>
          </a:xfrm>
          <a:prstGeom prst="arc">
            <a:avLst>
              <a:gd name="adj1" fmla="val 16813729"/>
              <a:gd name="adj2" fmla="val 550769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7016080" y="3890761"/>
            <a:ext cx="584448" cy="1895674"/>
          </a:xfrm>
          <a:prstGeom prst="arc">
            <a:avLst>
              <a:gd name="adj1" fmla="val 16548431"/>
              <a:gd name="adj2" fmla="val 540317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37202" y="440866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9757" y="457579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40068" y="459430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88424" y="457579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890" y="6114402"/>
            <a:ext cx="9041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Корочек будет 5, так как от первой части останется 2 корочки.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43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/>
      <p:bldP spid="21" grpId="0"/>
      <p:bldP spid="22" grpId="0"/>
      <p:bldP spid="2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Лосяша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7"/>
            <a:ext cx="8229600" cy="9658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Какой из кусочков А-Д можно вырезать из квадрата, изображённого ниже?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5864591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endParaRPr lang="ru-RU" sz="2800" dirty="0"/>
          </a:p>
        </p:txBody>
      </p:sp>
      <p:pic>
        <p:nvPicPr>
          <p:cNvPr id="11" name="Рисунок 10" descr="C:\Documents and Settings\Admin\Мои документы\6кл_НГ\losyas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1" y="116632"/>
            <a:ext cx="1533837" cy="15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Admin\Мои документы\Загрузки\01-11-2020_19-02-03\Копия enhanced_16042459739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5" r="988" b="3243"/>
          <a:stretch/>
        </p:blipFill>
        <p:spPr bwMode="auto">
          <a:xfrm>
            <a:off x="723484" y="2708920"/>
            <a:ext cx="226434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Documents and Settings\Admin\Мои документы\Загрузки\01-11-2020_19-02-03\Копия enhanced_16042459739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34594" r="33030" b="7567"/>
          <a:stretch/>
        </p:blipFill>
        <p:spPr bwMode="auto">
          <a:xfrm>
            <a:off x="503548" y="5157192"/>
            <a:ext cx="4968552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4229" y="3857625"/>
            <a:ext cx="988154" cy="47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00" y="274638"/>
            <a:ext cx="798449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от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Лосяша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743077"/>
            <a:ext cx="8229600" cy="9658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Сколько лошадей можно подковать этими подковами?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4110" y="5652559"/>
            <a:ext cx="1876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pic>
        <p:nvPicPr>
          <p:cNvPr id="11" name="Рисунок 10" descr="C:\Documents and Settings\Admin\Мои документы\6кл_НГ\losyas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1" y="116632"/>
            <a:ext cx="1533837" cy="15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Admin\Мои документы\Загрузки\01-11-2020_19-02-03\рис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170">
            <a:off x="424433" y="3170617"/>
            <a:ext cx="5045989" cy="190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Documents and Settings\Admin\Мои документы\Загрузки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26" y="2720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5683336"/>
            <a:ext cx="405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каждой лошади 4 ноги,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840" y="6051691"/>
            <a:ext cx="304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поэтому 12 : 4 = 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669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Наглядная геометрия (Задания №1 – №15)</vt:lpstr>
      <vt:lpstr>Презентация PowerPoint</vt:lpstr>
      <vt:lpstr>Презентация PowerPoint</vt:lpstr>
      <vt:lpstr>Задачи от Нюши</vt:lpstr>
      <vt:lpstr>Задачи от Нюши</vt:lpstr>
      <vt:lpstr>Задачи от Нюши</vt:lpstr>
      <vt:lpstr>Задачи от Нюши</vt:lpstr>
      <vt:lpstr>Задачи от Лосяша</vt:lpstr>
      <vt:lpstr>Задачи от Лосяша</vt:lpstr>
      <vt:lpstr>Задачи от Лосяша</vt:lpstr>
      <vt:lpstr>Задачи от Бараша</vt:lpstr>
      <vt:lpstr>Задачи от Бараша</vt:lpstr>
      <vt:lpstr>Задачи от Бараша</vt:lpstr>
      <vt:lpstr>Задачи от Пина</vt:lpstr>
      <vt:lpstr>Задачи от Пина</vt:lpstr>
      <vt:lpstr>Задачи от Пина</vt:lpstr>
      <vt:lpstr>Задачи от Ёжика</vt:lpstr>
      <vt:lpstr>Задачи от Ёжика</vt:lpstr>
      <vt:lpstr>Задачи от Ёжика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Наглядная геометрия</dc:title>
  <dc:creator>Догадова</dc:creator>
  <cp:lastModifiedBy>Догадова</cp:lastModifiedBy>
  <cp:revision>43</cp:revision>
  <dcterms:created xsi:type="dcterms:W3CDTF">2020-11-02T11:23:34Z</dcterms:created>
  <dcterms:modified xsi:type="dcterms:W3CDTF">2020-11-09T09:18:52Z</dcterms:modified>
</cp:coreProperties>
</file>