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3" r:id="rId6"/>
    <p:sldId id="267" r:id="rId7"/>
    <p:sldId id="264" r:id="rId8"/>
    <p:sldId id="262" r:id="rId9"/>
    <p:sldId id="261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 autoAdjust="0"/>
    <p:restoredTop sz="94660"/>
  </p:normalViewPr>
  <p:slideViewPr>
    <p:cSldViewPr>
      <p:cViewPr varScale="1">
        <p:scale>
          <a:sx n="66" d="100"/>
          <a:sy n="66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5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9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0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9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9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1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1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5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6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521A-1CF9-4349-B79E-C2ED522E7D4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05CA-785D-4D13-B600-B50D2B5F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3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4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9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7.png"/><Relationship Id="rId19" Type="http://schemas.openxmlformats.org/officeDocument/2006/relationships/image" Target="../media/image25.gif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Admin\Мои документы\Downloads\400_F_20237020_ll0RmY4iDQ9TLoqMbneXxf3QiBSJhR3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720584" cy="21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Downloads\620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53299"/>
            <a:ext cx="3621524" cy="29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Downloads\1356194686_shutterstock_56441989-conver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09384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83668"/>
            <a:ext cx="7772400" cy="180263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FF0000"/>
                </a:solidFill>
                <a:latin typeface="Book Antiqua" pitchFamily="18" charset="0"/>
              </a:rPr>
              <a:t>Рыцарский </a:t>
            </a:r>
            <a:br>
              <a:rPr lang="ru-RU" sz="6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Book Antiqua" pitchFamily="18" charset="0"/>
              </a:rPr>
              <a:t>турнир</a:t>
            </a:r>
            <a:endParaRPr lang="ru-RU" sz="6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005064"/>
            <a:ext cx="2304256" cy="6480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5 класс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030" name="Picture 6" descr="C:\Documents and Settings\Admin\Мои документы\Downloads\lov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53299"/>
            <a:ext cx="2817755" cy="28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Downloads\1356194686_shutterstock_56441989-conver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4556944"/>
            <a:ext cx="1656184" cy="21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8 конкурс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56248"/>
            <a:ext cx="8229600" cy="34849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Лучшая память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Задание: в течение одной минуты 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вам демонстрируется </a:t>
            </a: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плакат, на котором изображены разные предметы. Записать как можно больше предметов после того, как плакат уберут. </a:t>
            </a:r>
          </a:p>
        </p:txBody>
      </p:sp>
    </p:spTree>
    <p:extLst>
      <p:ext uri="{BB962C8B-B14F-4D97-AF65-F5344CB8AC3E}">
        <p14:creationId xmlns:p14="http://schemas.microsoft.com/office/powerpoint/2010/main" val="149659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Documents and Settings\Admin\Мои документы\Downloads\item_3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69" y="4951276"/>
            <a:ext cx="1707649" cy="16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Documents and Settings\Admin\Мои документы\Downloads\normal_mazda_2008-2_1600x1200_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42" y="5065873"/>
            <a:ext cx="3458686" cy="15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Documents and Settings\Admin\Мои документы\Downloads\phpThumb_generated_thumbnail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24" y="4077071"/>
            <a:ext cx="1929920" cy="14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Downloads\figura2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03" y="2825563"/>
            <a:ext cx="1287311" cy="18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Downloads\heart-clipart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36" y="2716588"/>
            <a:ext cx="1224136" cy="11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Мои документы\Downloads\doublemint3x_en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54" y="169368"/>
            <a:ext cx="1925915" cy="13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Мои документы\Downloads\Cartoon_Do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23" y="175048"/>
            <a:ext cx="1582174" cy="24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Admin\Мои документы\Downloads\zs5777-stvorec-lar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7" y="2677415"/>
            <a:ext cx="1859363" cy="18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Admin\Мои документы\Downloads\tomas_arad_red_ros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40" y="1409882"/>
            <a:ext cx="1649592" cy="205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Admin\Мои документы\Downloads\mothers_day_flowers_mushroom_plants-1979px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29" y="3835829"/>
            <a:ext cx="1499738" cy="14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Admin\Мои документы\Downloads\landofart.ru-goluboy-karandash-148x14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50" y="5279407"/>
            <a:ext cx="1668315" cy="16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Admin\Мои документы\Downloads\xcalc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" y="4752493"/>
            <a:ext cx="2023898" cy="20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Documents and Settings\Admin\Мои документы\Downloads\rxDefVIXvkJgw6kVMltIYnfaqU37hBM4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r="28268"/>
          <a:stretch/>
        </p:blipFill>
        <p:spPr bwMode="auto">
          <a:xfrm rot="763134">
            <a:off x="5857554" y="1867429"/>
            <a:ext cx="1191006" cy="27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Documents and Settings\Admin\Мои документы\Downloads\fish_07_sm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23" y="183740"/>
            <a:ext cx="1868213" cy="12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Documents and Settings\Admin\Мои документы\Downloads\64003332_022724189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93" y="243757"/>
            <a:ext cx="1504431" cy="21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Documents and Settings\Admin\Мои документы\Downloads\557828_201212122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7" y="260648"/>
            <a:ext cx="1431217" cy="22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Documents and Settings\Admin\Мои документы\Downloads\dng_5rub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55" y="2559638"/>
            <a:ext cx="1191794" cy="117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Downloads\Застав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196752"/>
            <a:ext cx="2592288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Конкурсы  </a:t>
            </a:r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турнира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704856" cy="496855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0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фехтование;</a:t>
            </a:r>
          </a:p>
          <a:p>
            <a:pPr lvl="0"/>
            <a:r>
              <a:rPr lang="ru-RU" sz="30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плавание;</a:t>
            </a:r>
          </a:p>
          <a:p>
            <a:pPr lvl="0"/>
            <a:r>
              <a:rPr lang="ru-RU" sz="30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охота;</a:t>
            </a:r>
          </a:p>
          <a:p>
            <a:pPr lvl="0"/>
            <a:r>
              <a:rPr lang="ru-RU" sz="30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игра в </a:t>
            </a:r>
            <a:r>
              <a:rPr lang="ru-RU" sz="30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шахматы (разгадывание кроссворда);</a:t>
            </a:r>
            <a:endParaRPr lang="ru-RU" sz="3000" b="1" dirty="0">
              <a:solidFill>
                <a:srgbClr val="002060"/>
              </a:solidFill>
              <a:latin typeface="Book Antiqua" pitchFamily="18" charset="0"/>
              <a:ea typeface="+mj-ea"/>
              <a:cs typeface="+mj-cs"/>
            </a:endParaRPr>
          </a:p>
          <a:p>
            <a:pPr lvl="0"/>
            <a:r>
              <a:rPr lang="ru-RU" sz="30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владение копьем;</a:t>
            </a:r>
          </a:p>
          <a:p>
            <a:pPr lvl="0">
              <a:spcBef>
                <a:spcPts val="0"/>
              </a:spcBef>
            </a:pPr>
            <a:r>
              <a:rPr lang="ru-RU" sz="30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сочинение стихов </a:t>
            </a:r>
            <a:r>
              <a:rPr lang="ru-RU" sz="30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в </a:t>
            </a:r>
            <a:r>
              <a:rPr lang="ru-RU" sz="30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честь </a:t>
            </a:r>
            <a:endParaRPr lang="ru-RU" sz="3000" b="1" dirty="0" smtClean="0">
              <a:solidFill>
                <a:srgbClr val="00206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   прекрасной </a:t>
            </a:r>
            <a:r>
              <a:rPr lang="ru-RU" sz="30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дамы;</a:t>
            </a:r>
          </a:p>
          <a:p>
            <a:pPr lvl="0"/>
            <a:r>
              <a:rPr lang="ru-RU" sz="30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верховая </a:t>
            </a:r>
            <a:r>
              <a:rPr lang="ru-RU" sz="30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езда;</a:t>
            </a:r>
          </a:p>
          <a:p>
            <a:pPr lvl="0"/>
            <a:r>
              <a:rPr lang="ru-RU" sz="30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лучшая память.</a:t>
            </a:r>
            <a:endParaRPr lang="ru-RU" sz="3000" b="1" dirty="0">
              <a:solidFill>
                <a:srgbClr val="002060"/>
              </a:solidFill>
              <a:latin typeface="Book Antiqua" pitchFamily="18" charset="0"/>
              <a:ea typeface="+mj-ea"/>
              <a:cs typeface="+mj-cs"/>
            </a:endParaRPr>
          </a:p>
          <a:p>
            <a:pPr lvl="0"/>
            <a:endParaRPr lang="ru-RU" sz="3000" b="1" dirty="0" smtClean="0">
              <a:solidFill>
                <a:srgbClr val="002060"/>
              </a:solidFill>
              <a:latin typeface="Book Antiqua" pitchFamily="18" charset="0"/>
              <a:ea typeface="+mj-ea"/>
              <a:cs typeface="+mj-cs"/>
            </a:endParaRPr>
          </a:p>
          <a:p>
            <a:pPr lvl="0"/>
            <a:endParaRPr lang="ru-RU" sz="3000" b="1" dirty="0" smtClean="0">
              <a:solidFill>
                <a:srgbClr val="002060"/>
              </a:solidFill>
              <a:latin typeface="Book Antiqua" pitchFamily="18" charset="0"/>
              <a:ea typeface="+mj-ea"/>
              <a:cs typeface="+mj-cs"/>
            </a:endParaRPr>
          </a:p>
          <a:p>
            <a:pPr lvl="0"/>
            <a:endParaRPr lang="ru-RU" b="1" dirty="0">
              <a:solidFill>
                <a:srgbClr val="002060"/>
              </a:solidFill>
              <a:latin typeface="Book Antiqua" pitchFamily="18" charset="0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5" name="Picture 7" descr="C:\Documents and Settings\Admin\Мои документы\Downloads\400_F_20237020_ll0RmY4iDQ9TLoqMbneXxf3QiBSJhR3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08" y="4149080"/>
            <a:ext cx="2720581" cy="2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5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\Мои документы\Downloads\1356194686_shutterstock_56441989-conver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2689" y="3893608"/>
            <a:ext cx="2160240" cy="28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1 конкурс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Составить как можно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больше слов из слова </a:t>
            </a:r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Ф Е Х Т О В А Н И Е</a:t>
            </a:r>
          </a:p>
        </p:txBody>
      </p:sp>
    </p:spTree>
    <p:extLst>
      <p:ext uri="{BB962C8B-B14F-4D97-AF65-F5344CB8AC3E}">
        <p14:creationId xmlns:p14="http://schemas.microsoft.com/office/powerpoint/2010/main" val="128316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Downloads\1356194686_shutterstock_56441989-conver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2689" y="3893608"/>
            <a:ext cx="2160240" cy="28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2 конкурс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Плавание</a:t>
            </a:r>
            <a:endParaRPr lang="ru-RU" sz="5600" b="1" dirty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Победителем </a:t>
            </a: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в плавании обычно становится тот, у кого самые хорошие легкие. Задание: надуть воздушный шарик, пока он не лопнет. </a:t>
            </a:r>
          </a:p>
        </p:txBody>
      </p:sp>
    </p:spTree>
    <p:extLst>
      <p:ext uri="{BB962C8B-B14F-4D97-AF65-F5344CB8AC3E}">
        <p14:creationId xmlns:p14="http://schemas.microsoft.com/office/powerpoint/2010/main" val="149659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Downloads\1356194686_shutterstock_56441989-conver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2689" y="3893608"/>
            <a:ext cx="2160240" cy="28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3 конкурс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Охота</a:t>
            </a:r>
            <a:endParaRPr lang="ru-RU" sz="5600" b="1" dirty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Охотник – очень сильный человек! Самого сильного в классе определим, проведя соревнование по армрестлингу. </a:t>
            </a:r>
            <a:endParaRPr lang="ru-RU" b="1" dirty="0">
              <a:solidFill>
                <a:srgbClr val="002060"/>
              </a:solidFill>
              <a:latin typeface="Book Antiq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659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4 </a:t>
            </a:r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конкурс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934" y="1268760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Разгадывание кроссворда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988840"/>
            <a:ext cx="4320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1. Великий русский полководец</a:t>
            </a:r>
          </a:p>
          <a:p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2. Маршал Советского Союза</a:t>
            </a:r>
          </a:p>
          <a:p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3. Человек, управляющий самолётом </a:t>
            </a:r>
          </a:p>
          <a:p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4. Ряд войск, предназначенных для боя в пешем порядке </a:t>
            </a:r>
          </a:p>
          <a:p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5. Оружие, стреляющее огнём</a:t>
            </a:r>
          </a:p>
          <a:p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6. Боевая машина</a:t>
            </a:r>
          </a:p>
          <a:p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7. Боеприпас, овальной формы. Боевой окрашен в зеленый цвет, а учебный – в черный</a:t>
            </a:r>
          </a:p>
          <a:p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8. Вооружённые силы страны</a:t>
            </a:r>
          </a:p>
          <a:p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9. Стрелковое оружие</a:t>
            </a:r>
          </a:p>
          <a:p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10. Боеприпас, который зарывают в землю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2715" t="33905" r="40855" b="20571"/>
          <a:stretch/>
        </p:blipFill>
        <p:spPr bwMode="auto">
          <a:xfrm>
            <a:off x="728372" y="2132944"/>
            <a:ext cx="3510925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5" name="Picture 3" descr="C:\Documents and Settings\Admin\Мои документы\Downloads\63506-Freelancer-Knight-Man-Riding-A-Giant-Penc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24164" r="5048" b="25015"/>
          <a:stretch/>
        </p:blipFill>
        <p:spPr bwMode="auto">
          <a:xfrm>
            <a:off x="1140845" y="4794469"/>
            <a:ext cx="2740383" cy="16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Downloads\1356194686_shutterstock_56441989-conver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2689" y="3893608"/>
            <a:ext cx="2160240" cy="28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 5 конкурс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Владение копьем</a:t>
            </a:r>
            <a:endParaRPr lang="ru-RU" sz="5600" b="1" dirty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Необходимо набрать большее число очков в метании дротиков.</a:t>
            </a:r>
          </a:p>
        </p:txBody>
      </p:sp>
    </p:spTree>
    <p:extLst>
      <p:ext uri="{BB962C8B-B14F-4D97-AF65-F5344CB8AC3E}">
        <p14:creationId xmlns:p14="http://schemas.microsoft.com/office/powerpoint/2010/main" val="149659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Downloads\1356194686_shutterstock_56441989-conver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2689" y="3893608"/>
            <a:ext cx="2160240" cy="28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6 конкурс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3062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Стихи</a:t>
            </a:r>
            <a:endParaRPr lang="ru-RU" sz="5600" b="1" dirty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Рыцарь должен уметь сочинять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стихи в честь дамы сердца.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Задание: сочинить стихотворение,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где есть рифма: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«конь – огонь»,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«любовь – морковь».</a:t>
            </a:r>
            <a:br>
              <a:rPr lang="ru-RU" sz="4000" b="1" i="1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</a:br>
            <a:endParaRPr lang="ru-RU" sz="4000" b="1" i="1" dirty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659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7 конкурс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89269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Верховая езда</a:t>
            </a:r>
            <a:endParaRPr lang="ru-RU" sz="5600" b="1" dirty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C:\Documents and Settings\Admin\Мои документы\Downloads\Конкурс_Верховая ез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2353"/>
            <a:ext cx="4070945" cy="40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93329" y="3000912"/>
            <a:ext cx="8229600" cy="3092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5600" b="1" dirty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16016" y="2455920"/>
            <a:ext cx="3970784" cy="380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Задание: пройти по лабиринту до замка. Победит тот рыцарь, кто первый нарисует карандашом  этот путь.</a:t>
            </a:r>
            <a:endParaRPr lang="ru-RU" b="1" dirty="0">
              <a:solidFill>
                <a:srgbClr val="002060"/>
              </a:solidFill>
              <a:latin typeface="Book Antiq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6595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188</TotalTime>
  <Words>278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Рыцарский  турнир</vt:lpstr>
      <vt:lpstr>Конкурсы  турнира</vt:lpstr>
      <vt:lpstr>1 конкурс</vt:lpstr>
      <vt:lpstr>2 конкурс</vt:lpstr>
      <vt:lpstr>3 конкурс</vt:lpstr>
      <vt:lpstr>4 конкурс</vt:lpstr>
      <vt:lpstr> 5 конкурс</vt:lpstr>
      <vt:lpstr>6 конкурс</vt:lpstr>
      <vt:lpstr>7 конкурс</vt:lpstr>
      <vt:lpstr>8 конкурс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Рыцарский  турнир</dc:title>
  <dc:creator>Догадова</dc:creator>
  <cp:lastModifiedBy>Догадова</cp:lastModifiedBy>
  <cp:revision>19</cp:revision>
  <dcterms:created xsi:type="dcterms:W3CDTF">2015-02-19T13:51:06Z</dcterms:created>
  <dcterms:modified xsi:type="dcterms:W3CDTF">2015-02-25T16:17:06Z</dcterms:modified>
</cp:coreProperties>
</file>