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80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00" r:id="rId18"/>
    <p:sldId id="295" r:id="rId19"/>
    <p:sldId id="296" r:id="rId20"/>
    <p:sldId id="297" r:id="rId21"/>
    <p:sldId id="299" r:id="rId22"/>
    <p:sldId id="298" r:id="rId23"/>
    <p:sldId id="301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95596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0E6A6-7F7D-4022-AE4F-40070F7D1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9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18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1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3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8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338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4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0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33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82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489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7984" y="620688"/>
            <a:ext cx="7620000" cy="216024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5000" i="1" dirty="0" smtClean="0">
                <a:latin typeface="Bookman Old Style" pitchFamily="18" charset="0"/>
              </a:rPr>
              <a:t>Интеллектуальный марафон</a:t>
            </a:r>
            <a:br>
              <a:rPr lang="ru-RU" sz="5000" i="1" dirty="0" smtClean="0">
                <a:latin typeface="Bookman Old Style" pitchFamily="18" charset="0"/>
              </a:rPr>
            </a:br>
            <a:r>
              <a:rPr lang="ru-RU" sz="5000" i="1" dirty="0">
                <a:latin typeface="Bookman Old Style" pitchFamily="18" charset="0"/>
              </a:rPr>
              <a:t>(</a:t>
            </a:r>
            <a:r>
              <a:rPr lang="ru-RU" sz="5000" i="1" dirty="0" smtClean="0">
                <a:latin typeface="Bookman Old Style" pitchFamily="18" charset="0"/>
              </a:rPr>
              <a:t>математика)</a:t>
            </a:r>
            <a:endParaRPr lang="ru-RU" sz="5000" i="1" dirty="0">
              <a:latin typeface="Bookman Old Style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25601" y="3187644"/>
            <a:ext cx="352839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ru-RU" sz="3500" i="1" dirty="0" smtClean="0">
                <a:latin typeface="Bookman Old Style" pitchFamily="18" charset="0"/>
              </a:rPr>
              <a:t>5, 6, 7 классы</a:t>
            </a:r>
            <a:endParaRPr lang="ru-RU" sz="35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Разгадайте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6" y="1109666"/>
            <a:ext cx="8280920" cy="555969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8.</a:t>
            </a:r>
            <a:r>
              <a:rPr lang="ru-RU" sz="2800" dirty="0"/>
              <a:t> </a:t>
            </a:r>
            <a:r>
              <a:rPr lang="ru-RU" sz="2800" dirty="0" smtClean="0"/>
              <a:t>Число </a:t>
            </a:r>
            <a:r>
              <a:rPr lang="ru-RU" sz="2800" dirty="0"/>
              <a:t>и нота рядом с ним,</a:t>
            </a:r>
            <a:br>
              <a:rPr lang="ru-RU" sz="2800" dirty="0"/>
            </a:br>
            <a:r>
              <a:rPr lang="ru-RU" sz="2800" dirty="0"/>
              <a:t>Да букву припиши согласную.</a:t>
            </a:r>
            <a:br>
              <a:rPr lang="ru-RU" sz="2800" dirty="0"/>
            </a:br>
            <a:r>
              <a:rPr lang="ru-RU" sz="2800" dirty="0"/>
              <a:t>А в целом – мастер есть один,</a:t>
            </a:r>
            <a:br>
              <a:rPr lang="ru-RU" sz="2800" dirty="0"/>
            </a:br>
            <a:r>
              <a:rPr lang="ru-RU" sz="2800" dirty="0"/>
              <a:t>Он мебель делает прекрасную.</a:t>
            </a:r>
          </a:p>
          <a:p>
            <a:pPr marL="0" indent="0">
              <a:buNone/>
            </a:pPr>
            <a:r>
              <a:rPr lang="ru-RU" sz="2800" dirty="0"/>
              <a:t>Ответ: столяр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800" b="1" dirty="0"/>
              <a:t>9.</a:t>
            </a:r>
            <a:r>
              <a:rPr lang="ru-RU" sz="2800" dirty="0"/>
              <a:t> </a:t>
            </a:r>
            <a:r>
              <a:rPr lang="ru-RU" sz="2800" dirty="0" smtClean="0"/>
              <a:t>Предлог </a:t>
            </a:r>
            <a:r>
              <a:rPr lang="ru-RU" sz="2800" dirty="0"/>
              <a:t>и малое число,</a:t>
            </a:r>
            <a:br>
              <a:rPr lang="ru-RU" sz="2800" dirty="0"/>
            </a:br>
            <a:r>
              <a:rPr lang="ru-RU" sz="2800" dirty="0"/>
              <a:t>За ними букву скажем.</a:t>
            </a:r>
            <a:br>
              <a:rPr lang="ru-RU" sz="2800" dirty="0"/>
            </a:br>
            <a:r>
              <a:rPr lang="ru-RU" sz="2800" dirty="0"/>
              <a:t>А в целом – ты найдешь его</a:t>
            </a:r>
            <a:br>
              <a:rPr lang="ru-RU" sz="2800" dirty="0"/>
            </a:br>
            <a:r>
              <a:rPr lang="ru-RU" sz="2800" dirty="0"/>
              <a:t>Почти под домом каждым.</a:t>
            </a:r>
          </a:p>
          <a:p>
            <a:pPr marL="0" indent="0">
              <a:buNone/>
            </a:pPr>
            <a:r>
              <a:rPr lang="ru-RU" sz="2800" dirty="0"/>
              <a:t>Ответ: подвал.</a:t>
            </a:r>
          </a:p>
          <a:p>
            <a:pPr marL="0" indent="0">
              <a:spcBef>
                <a:spcPts val="0"/>
              </a:spcBef>
              <a:buNone/>
            </a:pP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Documents and Settings\Admin\Мои документы\Мои рисунки\Копия Рисунок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504" y="2204864"/>
            <a:ext cx="332471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3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Разгадайте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6" y="1109666"/>
            <a:ext cx="8280920" cy="55596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10. Предлогом стоит в моем начале,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В конце же – загородный дом.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А целое мы все решали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И у доски, и за столом.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За + Дача = Задача</a:t>
            </a:r>
            <a:r>
              <a:rPr lang="ru-RU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11</a:t>
            </a:r>
            <a:r>
              <a:rPr lang="ru-RU" sz="2800" dirty="0"/>
              <a:t>. Игра – в ней лошади нужны,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К игре проступок пристегни.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И называй, дружочек, смело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То, что давно уже не цело.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Поло + Вина = Половина.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6146" name="Picture 2" descr="C:\Documents and Settings\Admin\Мои документы\Мои рисунки\Рисунок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061890" cy="18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Разгадайте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6" y="980728"/>
            <a:ext cx="8280920" cy="56886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12.</a:t>
            </a:r>
            <a:r>
              <a:rPr lang="ru-RU" sz="2800" dirty="0"/>
              <a:t> Две ноты – два слога,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А слово – одно,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И меру длины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Означает оно.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Ответ: Ми + Ля = Миля</a:t>
            </a:r>
            <a:r>
              <a:rPr lang="ru-RU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05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13.</a:t>
            </a:r>
            <a:r>
              <a:rPr lang="ru-RU" sz="2800" dirty="0"/>
              <a:t> Первое – летом, весной выпадает,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Льдинками все то в садах побивает.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Ну, а второе – мужчин украшенье,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Нету у многих его, к сожаленью.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А вот все вместе – то мера углов,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Температуры горячих голов.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Град + Усы = Градусы.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5" name="Picture 2" descr="C:\Documents and Settings\Admin\Мои документы\Мои рисунки\Рисунок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0627" y="1052736"/>
            <a:ext cx="1896229" cy="249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1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Разгадайте 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6" y="1412776"/>
            <a:ext cx="8280920" cy="52565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14.</a:t>
            </a:r>
            <a:r>
              <a:rPr lang="ru-RU" sz="2800" dirty="0"/>
              <a:t> Вначале – двойка. Далее – мужчина,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Высокого он титула и чина.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А слово целиком – обозначенье,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Дробящее на дозы обученье. 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Ответ: Пара + Граф = Параграф.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7" name="Picture 2" descr="C:\Documents and Settings\Admin\Мои документы\Мои рисунки\Рисунок1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419" y="1988840"/>
            <a:ext cx="2506731" cy="23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6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15. </a:t>
            </a:r>
            <a:r>
              <a:rPr lang="ru-RU" i="1" dirty="0" smtClean="0">
                <a:latin typeface="Bookman Old Style" pitchFamily="18" charset="0"/>
              </a:rPr>
              <a:t>Разгадайте 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437112"/>
            <a:ext cx="7920880" cy="132148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Ответ: пирамида.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" name="Рисунок 3" descr="C:\Documents and Settings\Admin\Мои документы\Downloads\Image230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8" t="6961" r="4281" b="8228"/>
          <a:stretch/>
        </p:blipFill>
        <p:spPr bwMode="auto">
          <a:xfrm>
            <a:off x="899592" y="1397016"/>
            <a:ext cx="7165771" cy="2685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939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16. </a:t>
            </a:r>
            <a:r>
              <a:rPr lang="ru-RU" i="1" dirty="0" smtClean="0">
                <a:latin typeface="Bookman Old Style" pitchFamily="18" charset="0"/>
              </a:rPr>
              <a:t>Разгадайте 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293096"/>
            <a:ext cx="7920880" cy="132148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Ответ: дробь.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5" name="Рисунок 4" descr="C:\Documents and Settings\Admin\Мои документы\Downloads\Image231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" t="3290" r="4437" b="6577"/>
          <a:stretch/>
        </p:blipFill>
        <p:spPr bwMode="auto">
          <a:xfrm>
            <a:off x="899592" y="1501872"/>
            <a:ext cx="7344816" cy="2490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064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17. </a:t>
            </a:r>
            <a:r>
              <a:rPr lang="ru-RU" i="1" dirty="0" smtClean="0">
                <a:latin typeface="Bookman Old Style" pitchFamily="18" charset="0"/>
              </a:rPr>
              <a:t>Разгадайте 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293096"/>
            <a:ext cx="7920880" cy="132148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Ответ: вершина.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6" name="Рисунок 5" descr="C:\Documents and Settings\Admin\Мои документы\Downloads\Image232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3" t="3896" r="3860" b="7143"/>
          <a:stretch/>
        </p:blipFill>
        <p:spPr bwMode="auto">
          <a:xfrm>
            <a:off x="971600" y="1412776"/>
            <a:ext cx="7251367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320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18. </a:t>
            </a:r>
            <a:r>
              <a:rPr lang="ru-RU" i="1" dirty="0" smtClean="0">
                <a:latin typeface="Bookman Old Style" pitchFamily="18" charset="0"/>
              </a:rPr>
              <a:t>Разгадайте ребус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293096"/>
            <a:ext cx="7920880" cy="132148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Ответ: </a:t>
            </a:r>
            <a:r>
              <a:rPr lang="ru-RU" sz="2800" dirty="0" smtClean="0"/>
              <a:t>квадрат.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5" name="Рисунок 4" descr="http://madam-fonova.ucoz.ru/shablon/rebus_2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9299"/>
            <a:ext cx="7128792" cy="251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73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692696"/>
            <a:ext cx="8208912" cy="216024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800" i="1" dirty="0">
                <a:latin typeface="Bookman Old Style" pitchFamily="18" charset="0"/>
              </a:rPr>
              <a:t>«Шевели мозгами</a:t>
            </a:r>
            <a:r>
              <a:rPr lang="ru-RU" sz="4800" i="1" dirty="0" smtClean="0">
                <a:latin typeface="Bookman Old Style" pitchFamily="18" charset="0"/>
              </a:rPr>
              <a:t>» </a:t>
            </a:r>
            <a:endParaRPr lang="ru-RU" sz="4800" i="1" dirty="0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4171" y="3044752"/>
            <a:ext cx="2786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 2 балла</a:t>
            </a:r>
            <a:endParaRPr lang="ru-RU" sz="4800" i="1" dirty="0">
              <a:solidFill>
                <a:schemeClr val="bg1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6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«Шевели мозгами»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6" y="1052736"/>
            <a:ext cx="828092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1.</a:t>
            </a:r>
            <a:r>
              <a:rPr lang="ru-RU" sz="2800" dirty="0" smtClean="0"/>
              <a:t> Мальчик </a:t>
            </a:r>
            <a:r>
              <a:rPr lang="ru-RU" sz="2800" dirty="0"/>
              <a:t>купил в магазине конфеты. Четверть из них он съел по дороге, 3 конфеты дал встретившейся однокласснице, а половину принес домой. Сколько всего конфет он купил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12 конфет.</a:t>
            </a:r>
          </a:p>
          <a:p>
            <a:pPr marL="0" indent="0">
              <a:buNone/>
            </a:pPr>
            <a:r>
              <a:rPr lang="ru-RU" sz="2800" b="1" dirty="0"/>
              <a:t>2.</a:t>
            </a:r>
            <a:r>
              <a:rPr lang="ru-RU" sz="2800" dirty="0"/>
              <a:t> Если из одной стопки тетрадей переложить в другую 10 штук, то тетрадей в стопках будет поровну. На сколько в одной стопке было больше тетрадей, чем в другой?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на 20 тетрадей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" name="Picture 4" descr="C:\Documents and Settings\Admin\Мои документы\Downloads\Eru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3133"/>
            <a:ext cx="1584176" cy="20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6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692696"/>
            <a:ext cx="7620000" cy="216024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800" i="1" dirty="0">
                <a:latin typeface="Bookman Old Style" pitchFamily="18" charset="0"/>
              </a:rPr>
              <a:t>Задачи «на один зубок</a:t>
            </a:r>
            <a:r>
              <a:rPr lang="ru-RU" sz="4800" i="1" dirty="0" smtClean="0">
                <a:latin typeface="Bookman Old Style" pitchFamily="18" charset="0"/>
              </a:rPr>
              <a:t>»</a:t>
            </a:r>
            <a:endParaRPr lang="ru-RU" sz="4800" i="1" dirty="0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046377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4800" i="1" dirty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1 </a:t>
            </a:r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балл</a:t>
            </a:r>
            <a:endParaRPr lang="ru-RU" sz="4800" i="1" dirty="0">
              <a:solidFill>
                <a:schemeClr val="bg1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8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«Шевели мозгами»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6" y="1052736"/>
            <a:ext cx="828092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3</a:t>
            </a:r>
            <a:r>
              <a:rPr lang="ru-RU" sz="2800" b="1" dirty="0"/>
              <a:t>.</a:t>
            </a:r>
            <a:r>
              <a:rPr lang="ru-RU" sz="2800" dirty="0"/>
              <a:t> Десяти собакам и кошкам скормили 56 галет. Каждой собаке досталось 6 галет, а каждой кошке 5. Сколько было собак и кошек?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6 собак и 4 кошки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2800" b="1" dirty="0"/>
              <a:t>4.</a:t>
            </a:r>
            <a:r>
              <a:rPr lang="ru-RU" sz="2800" dirty="0"/>
              <a:t> Рыбак поймал рыбу. Когда у него спросили, какова масса пойманной рыбы, он сказал: «Я думаю, что хвост ее – 1 кг, голова – столько, сколько хвост и половина туловища, а туловище – сколько голова и хвост вместе». Какова же масса этой рыбы?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8 кг.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2050" name="Picture 2" descr="C:\Documents and Settings\Admin\Мои документы\Downloads\gvck_kw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31273"/>
            <a:ext cx="2051720" cy="23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5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692696"/>
            <a:ext cx="8208912" cy="216024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800" i="1" dirty="0">
                <a:latin typeface="Bookman Old Style" pitchFamily="18" charset="0"/>
              </a:rPr>
              <a:t>«Шевели мозгами</a:t>
            </a:r>
            <a:r>
              <a:rPr lang="ru-RU" sz="4800" i="1" dirty="0" smtClean="0">
                <a:latin typeface="Bookman Old Style" pitchFamily="18" charset="0"/>
              </a:rPr>
              <a:t>» </a:t>
            </a:r>
            <a:endParaRPr lang="ru-RU" sz="4800" i="1" dirty="0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4171" y="3044752"/>
            <a:ext cx="2786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 3 балла</a:t>
            </a:r>
            <a:endParaRPr lang="ru-RU" sz="4800" i="1" dirty="0">
              <a:solidFill>
                <a:schemeClr val="bg1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«Шевели мозгами»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67916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5.</a:t>
            </a:r>
            <a:r>
              <a:rPr lang="ru-RU" sz="2800" dirty="0"/>
              <a:t> Сколько нулей в конце записи числа, выражающего произведение 1·2·3·4·5·…·13·14·15.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3.</a:t>
            </a:r>
          </a:p>
          <a:p>
            <a:pPr marL="0" indent="0">
              <a:buNone/>
            </a:pPr>
            <a:r>
              <a:rPr lang="ru-RU" sz="2800" b="1" dirty="0"/>
              <a:t>6.</a:t>
            </a:r>
            <a:r>
              <a:rPr lang="ru-RU" sz="2800" dirty="0"/>
              <a:t> На трёх банках с вареньем наклеены надписи. Какого вида варенье в каждой из банок, если известно, что все надписи неверны?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Ответ: 1)земляника, 2)малина, 3)клубника.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098" name="Picture 2" descr="C:\Documents and Settings\Admin\Мои документы\Мои рисунки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888788" cy="195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6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«Шевели мозгами»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67916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7.</a:t>
            </a:r>
            <a:r>
              <a:rPr lang="ru-RU" sz="2800" dirty="0"/>
              <a:t> Нужно поджарить на сковороде 3 ломтика хлеба. Одна сторона поджаривается в течение 1 мин. На сковороду можно положить только 2 ломтика. За какое наименьшее время можно поджарить ломтики с обеих сторон?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</a:t>
            </a:r>
            <a:r>
              <a:rPr lang="ru-RU" sz="2800" dirty="0"/>
              <a:t>: 3 мин.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5" name="Picture 3" descr="C:\Documents and Settings\Admin\Мои документы\Downloads\1358172104_ovh4cdmzo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371799" cy="27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Задачи «на один зубок»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0055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1. Сколько яиц можно съесть натощак?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 smtClean="0"/>
              <a:t>одно.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2.</a:t>
            </a:r>
            <a:r>
              <a:rPr lang="ru-RU" sz="3000" dirty="0"/>
              <a:t> Одно яйцо варят 4 мин. Сколько минут надо варить 5 яиц?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4 мин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3.</a:t>
            </a:r>
            <a:r>
              <a:rPr lang="ru-RU" sz="3000" dirty="0"/>
              <a:t> Профессор ложится спать в 8 часов вечера и заводит будильник на 9 часов утра. Сколько часов будет спать профессор?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1 час.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50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Задачи «на один зубок»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49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4. Какое целое число делится без остатка на любое целое число</a:t>
            </a:r>
            <a:r>
              <a:rPr lang="ru-RU" sz="30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ноль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5. Сколько получится, если сложить следующие числа: наименьшее двузначное, наименьшее трехзначное и наименьшее четырехзначное.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Ответ: 10+100+1000=1110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6. В колесе 10 спиц. Сколько промежутков между спицами?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Ответ: 10.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55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Задачи «на один зубок»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5" y="1153210"/>
            <a:ext cx="8280920" cy="5149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7.</a:t>
            </a:r>
            <a:r>
              <a:rPr lang="ru-RU" sz="3000" dirty="0"/>
              <a:t> К однозначному числу приписали такую же цифру, во сколько раз увеличилось число?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в 11 раз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8.</a:t>
            </a:r>
            <a:r>
              <a:rPr lang="ru-RU" sz="3000" dirty="0"/>
              <a:t> Требуется расставить знаки «+» и «–» слева от знака равенства 8 4 7 3 5 4=15 так, чтобы получилось число 15.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</a:t>
            </a:r>
            <a:r>
              <a:rPr lang="ru-RU" sz="3000" dirty="0" smtClean="0"/>
              <a:t>8 + 4 + 7 – 3 – 5 + 4 = 15.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9.</a:t>
            </a:r>
            <a:r>
              <a:rPr lang="ru-RU" sz="3000" dirty="0"/>
              <a:t> В доме 100 квартир, сколько раз на табличке написана цифра 9?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</a:t>
            </a:r>
            <a:r>
              <a:rPr lang="en-US" sz="3000" smtClean="0"/>
              <a:t>20</a:t>
            </a:r>
            <a:r>
              <a:rPr lang="ru-RU" sz="3000" smtClean="0"/>
              <a:t> </a:t>
            </a:r>
            <a:r>
              <a:rPr lang="ru-RU" sz="3000" dirty="0"/>
              <a:t>раз.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81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Bookman Old Style" pitchFamily="18" charset="0"/>
              </a:rPr>
              <a:t>Задачи «на один зубок»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49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10. Кирпич весит два кг и ещё полкирпича. Сколько весят 4 кирпича?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16 кг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11. Сколько секунд в сутках?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</a:t>
            </a:r>
            <a:r>
              <a:rPr lang="ru-RU" sz="3000" dirty="0" smtClean="0"/>
              <a:t>86400.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12. Сейчас между собакой и кошкой 30 метров. Через сколько секунд собака догонит кошку, если скорость собаки </a:t>
            </a:r>
            <a:r>
              <a:rPr lang="ru-RU" sz="3000" dirty="0" smtClean="0"/>
              <a:t>10 м/с</a:t>
            </a:r>
            <a:r>
              <a:rPr lang="ru-RU" sz="3000" dirty="0"/>
              <a:t>, а </a:t>
            </a:r>
            <a:r>
              <a:rPr lang="ru-RU" sz="3000" dirty="0" smtClean="0"/>
              <a:t>кошки 7 м/с</a:t>
            </a:r>
            <a:r>
              <a:rPr lang="ru-RU" sz="3000" dirty="0"/>
              <a:t>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30 : (10 – 7) =10 секунд.</a:t>
            </a:r>
          </a:p>
          <a:p>
            <a:pPr marL="0" indent="0">
              <a:spcBef>
                <a:spcPts val="0"/>
              </a:spcBef>
              <a:buNone/>
            </a:pP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 descr="C:\Documents and Settings\Admin\Мои документы\Мои рисунки\Рисунок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700808"/>
            <a:ext cx="2088232" cy="228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89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692696"/>
            <a:ext cx="8208912" cy="216024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4800" i="1" dirty="0">
                <a:latin typeface="Bookman Old Style" pitchFamily="18" charset="0"/>
              </a:rPr>
              <a:t>«На краю» математики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046377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4800" i="1" dirty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1 </a:t>
            </a:r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+mj-cs"/>
              </a:rPr>
              <a:t>балл</a:t>
            </a:r>
            <a:endParaRPr lang="ru-RU" sz="4800" i="1" dirty="0">
              <a:solidFill>
                <a:schemeClr val="bg1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9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«На </a:t>
            </a:r>
            <a:r>
              <a:rPr lang="ru-RU" i="1" dirty="0">
                <a:latin typeface="Bookman Old Style" pitchFamily="18" charset="0"/>
              </a:rPr>
              <a:t>краю» </a:t>
            </a:r>
            <a:r>
              <a:rPr lang="ru-RU" i="1" dirty="0" smtClean="0">
                <a:latin typeface="Bookman Old Style" pitchFamily="18" charset="0"/>
              </a:rPr>
              <a:t>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49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1. Назовите </a:t>
            </a:r>
            <a:r>
              <a:rPr lang="ru-RU" sz="3000" dirty="0"/>
              <a:t>имена трех поросят в </a:t>
            </a:r>
            <a:r>
              <a:rPr lang="ru-RU" sz="3000" dirty="0" smtClean="0"/>
              <a:t>сказке «Три </a:t>
            </a:r>
            <a:r>
              <a:rPr lang="ru-RU" sz="3000" dirty="0"/>
              <a:t>поросенка».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</a:t>
            </a:r>
            <a:r>
              <a:rPr lang="ru-RU" sz="3000" dirty="0" err="1"/>
              <a:t>Наф-Наф</a:t>
            </a:r>
            <a:r>
              <a:rPr lang="ru-RU" sz="3000" dirty="0"/>
              <a:t>, </a:t>
            </a:r>
            <a:r>
              <a:rPr lang="ru-RU" sz="3000" dirty="0" err="1"/>
              <a:t>Ниф-Ниф</a:t>
            </a:r>
            <a:r>
              <a:rPr lang="ru-RU" sz="3000" dirty="0"/>
              <a:t>, </a:t>
            </a:r>
            <a:r>
              <a:rPr lang="ru-RU" sz="3000" dirty="0" err="1"/>
              <a:t>Нуф-Нуф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2. Назовите имена трех былинных героев на картине «3 богатыря» художника Васнецова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Алёша Попович, Добрыня Никитич, Илья Муромец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strike="sngStrike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/>
              <a:t>3. Без чего не могут обойтись математики, барабанщики и охотники?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Без дроби.</a:t>
            </a:r>
          </a:p>
          <a:p>
            <a:pPr marL="0" indent="0">
              <a:spcBef>
                <a:spcPts val="0"/>
              </a:spcBef>
              <a:buNone/>
            </a:pP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5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«На </a:t>
            </a:r>
            <a:r>
              <a:rPr lang="ru-RU" i="1" dirty="0">
                <a:latin typeface="Bookman Old Style" pitchFamily="18" charset="0"/>
              </a:rPr>
              <a:t>краю» </a:t>
            </a:r>
            <a:r>
              <a:rPr lang="ru-RU" i="1" dirty="0" smtClean="0">
                <a:latin typeface="Bookman Old Style" pitchFamily="18" charset="0"/>
              </a:rPr>
              <a:t>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6" y="1109666"/>
            <a:ext cx="8280920" cy="55596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4.</a:t>
            </a:r>
            <a:r>
              <a:rPr lang="ru-RU" sz="3000" dirty="0"/>
              <a:t> Чему равен вес соли, которую надо съесть, чтобы хорошо узнать </a:t>
            </a:r>
            <a:r>
              <a:rPr lang="ru-RU" sz="3000" dirty="0" smtClean="0"/>
              <a:t>человека?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Пуд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5.</a:t>
            </a:r>
            <a:r>
              <a:rPr lang="ru-RU" sz="3000" dirty="0"/>
              <a:t> Что такое жидкий килограмм?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Литр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6.</a:t>
            </a:r>
            <a:r>
              <a:rPr lang="ru-RU" sz="3000" dirty="0"/>
              <a:t> Английская мера длины, давшая имя героине известной сказки.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Дюйм</a:t>
            </a:r>
            <a:r>
              <a:rPr lang="ru-RU" sz="3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/>
              <a:t>7.</a:t>
            </a:r>
            <a:r>
              <a:rPr lang="ru-RU" sz="3000" dirty="0"/>
              <a:t> Какой музыкальный инструмент состоит из меры площади и музыкальной ноты? </a:t>
            </a: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Ответ</a:t>
            </a:r>
            <a:r>
              <a:rPr lang="ru-RU" sz="3000" dirty="0"/>
              <a:t>: арфа.</a:t>
            </a:r>
          </a:p>
          <a:p>
            <a:pPr marL="0" indent="0">
              <a:spcBef>
                <a:spcPts val="0"/>
              </a:spcBef>
              <a:buNone/>
            </a:pP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58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99</TotalTime>
  <Words>996</Words>
  <Application>Microsoft Office PowerPoint</Application>
  <PresentationFormat>Экран (4:3)</PresentationFormat>
  <Paragraphs>146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powerpoint-template</vt:lpstr>
      <vt:lpstr>Интеллектуальный марафон (математика)</vt:lpstr>
      <vt:lpstr>Задачи «на один зубок»</vt:lpstr>
      <vt:lpstr>Задачи «на один зубок»</vt:lpstr>
      <vt:lpstr>Задачи «на один зубок»</vt:lpstr>
      <vt:lpstr>Задачи «на один зубок»</vt:lpstr>
      <vt:lpstr>Задачи «на один зубок»</vt:lpstr>
      <vt:lpstr>«На краю» математики</vt:lpstr>
      <vt:lpstr>«На краю» математики</vt:lpstr>
      <vt:lpstr>«На краю» математики</vt:lpstr>
      <vt:lpstr>Разгадайте шарады</vt:lpstr>
      <vt:lpstr>Разгадайте шарады</vt:lpstr>
      <vt:lpstr>Разгадайте шарады</vt:lpstr>
      <vt:lpstr>Разгадайте шарады</vt:lpstr>
      <vt:lpstr>15. Разгадайте ребус</vt:lpstr>
      <vt:lpstr>16. Разгадайте ребус</vt:lpstr>
      <vt:lpstr>17. Разгадайте ребус</vt:lpstr>
      <vt:lpstr>18. Разгадайте ребус</vt:lpstr>
      <vt:lpstr>«Шевели мозгами» </vt:lpstr>
      <vt:lpstr>«Шевели мозгами» </vt:lpstr>
      <vt:lpstr>«Шевели мозгами» </vt:lpstr>
      <vt:lpstr>«Шевели мозгами» </vt:lpstr>
      <vt:lpstr>«Шевели мозгами» </vt:lpstr>
      <vt:lpstr>«Шевели мозгами»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Ирина</cp:lastModifiedBy>
  <cp:revision>18</cp:revision>
  <dcterms:created xsi:type="dcterms:W3CDTF">2012-08-03T05:35:41Z</dcterms:created>
  <dcterms:modified xsi:type="dcterms:W3CDTF">2015-04-10T11:14:45Z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183641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