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1" r:id="rId5"/>
    <p:sldId id="263" r:id="rId6"/>
    <p:sldId id="262" r:id="rId7"/>
    <p:sldId id="265" r:id="rId8"/>
    <p:sldId id="279" r:id="rId9"/>
    <p:sldId id="276" r:id="rId10"/>
    <p:sldId id="280" r:id="rId11"/>
    <p:sldId id="266" r:id="rId12"/>
    <p:sldId id="268" r:id="rId13"/>
    <p:sldId id="281" r:id="rId14"/>
    <p:sldId id="269" r:id="rId15"/>
    <p:sldId id="270" r:id="rId16"/>
    <p:sldId id="282" r:id="rId17"/>
    <p:sldId id="271" r:id="rId18"/>
    <p:sldId id="273" r:id="rId19"/>
    <p:sldId id="286" r:id="rId20"/>
    <p:sldId id="283" r:id="rId21"/>
    <p:sldId id="285" r:id="rId22"/>
    <p:sldId id="284" r:id="rId23"/>
    <p:sldId id="287" r:id="rId24"/>
    <p:sldId id="288" r:id="rId25"/>
    <p:sldId id="289" r:id="rId26"/>
    <p:sldId id="291" r:id="rId27"/>
    <p:sldId id="290" r:id="rId28"/>
    <p:sldId id="292" r:id="rId2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275856" y="1628800"/>
            <a:ext cx="5328592" cy="1296987"/>
          </a:xfrm>
        </p:spPr>
        <p:txBody>
          <a:bodyPr/>
          <a:lstStyle/>
          <a:p>
            <a:r>
              <a:rPr lang="ru-RU" sz="3600" b="1" dirty="0" smtClean="0"/>
              <a:t>  Решение задач на</a:t>
            </a:r>
            <a:br>
              <a:rPr lang="ru-RU" sz="3600" b="1" dirty="0" smtClean="0"/>
            </a:br>
            <a:r>
              <a:rPr lang="ru-RU" sz="3600" b="1" dirty="0" smtClean="0"/>
              <a:t>  ВЗВЕШИВАНИЯ</a:t>
            </a:r>
            <a:endParaRPr lang="es-ES" sz="3600" b="1" dirty="0"/>
          </a:p>
        </p:txBody>
      </p:sp>
      <p:pic>
        <p:nvPicPr>
          <p:cNvPr id="9219" name="Picture 3" descr="C:\Documents and Settings\Admin\Мои документы\5кл_математика\Взвешивания_5кл\ВЗВЕШИВАНИЯ_рисунки\Весы,деньги\Заставка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75" y="2766179"/>
            <a:ext cx="1463675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6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82" y="1412776"/>
            <a:ext cx="7797304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 одной чашке весов лежит кусок мыла, а на другой три четверти такого куска и еще три четверти килограмма. Весы находятся в равновесии. Сколько весит кусок мыла?</a:t>
            </a:r>
            <a:endParaRPr lang="es-ES" sz="2800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 descr="C:\Documents and Settings\Admin\Мои документы\Downloads\7d80c5cd42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625080" cy="20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12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7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82" y="1412776"/>
            <a:ext cx="7797304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У хозяйки есть рычажные весы и гиря в 100 г. Как за 3 взвешивания она может отвесить 700 г крупы?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Picture 2" descr="C:\Documents and Settings\Admin\Мои документы\5кл_математика\Взвешивания_5кл\ВЗВЕШИВАНИЯ_рисунки\Копия img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2747284" cy="358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Мои документы\Downloads\59b514757c03f4e14c006ca63de02928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69171"/>
            <a:ext cx="2838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11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Documents and Settings\Admin\Мои документы\Downloads\1222099454_v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240" y="3866598"/>
            <a:ext cx="3137762" cy="25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8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263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На плохо отрегулированных весах бабушка взвесила два пакета сахарного песка – получилось 500 г и 300 г. Когда же она взвесила на тех же весах оба пакета вместе, то получилось 900 г. Определите по этим данным вес каждого пакета.</a:t>
            </a:r>
          </a:p>
        </p:txBody>
      </p:sp>
      <p:sp>
        <p:nvSpPr>
          <p:cNvPr id="4" name="AutoShape 2" descr="http://prazdnichek.info/uploads/posts/2010-04/1271799711_img29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prazdnichek.info/uploads/posts/2010-04/1271799711_img29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prazdnichek.info/uploads/posts/2010-04/1271799711_img29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://prazdnichek.info/uploads/posts/2010-04/1271799711_img291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://prazdnichek.info/uploads/posts/2010-04/1271799711_img29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 descr="C:\Documents and Settings\Admin\Мои документы\Downloads\83544288_k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55" y="4067667"/>
            <a:ext cx="2006893" cy="21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Мои документы\Downloads\1ce692a379ee7713459b327418edf86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20800"/>
            <a:ext cx="738711" cy="13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Admin\Мои документы\Downloads\ctlg1707_7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12183"/>
            <a:ext cx="559866" cy="8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888" y="1484784"/>
            <a:ext cx="4896867" cy="1872208"/>
          </a:xfrm>
        </p:spPr>
        <p:txBody>
          <a:bodyPr/>
          <a:lstStyle/>
          <a:p>
            <a:r>
              <a:rPr lang="ru-RU" sz="3600" b="1" dirty="0" smtClean="0"/>
              <a:t>3. Задачи на взвешивания на весах без гирь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839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11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263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трёх одинаковых с виду монет одна фальшивая, но неизвестно, она тяжелее или легче остальных. Как определить фальшивую монету, сделав не более двух взвешиваний на чашечных весах без гирь?</a:t>
            </a:r>
          </a:p>
        </p:txBody>
      </p:sp>
      <p:pic>
        <p:nvPicPr>
          <p:cNvPr id="5122" name="Picture 2" descr="C:\Documents and Settings\Admin\Мои документы\Downloads\00004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66" y="3824271"/>
            <a:ext cx="3119995" cy="23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Мои документы\5кл_математика\Взвешивания_5кл\Рисунки_на сайт\Задача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60" y="3800380"/>
            <a:ext cx="4663008" cy="2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12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263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Буратино имеет </a:t>
            </a:r>
            <a:r>
              <a:rPr lang="ru-RU" sz="2800" dirty="0" smtClean="0"/>
              <a:t>четыре </a:t>
            </a:r>
            <a:r>
              <a:rPr lang="ru-RU" sz="2800" dirty="0"/>
              <a:t>одинаковых по виду монеты, одна из которых не золотая, а фальшивая и легче других. Как Буратино определить фальшивую монету? Какое минимальное число взвешиваний ему потребуется?</a:t>
            </a:r>
          </a:p>
        </p:txBody>
      </p:sp>
      <p:pic>
        <p:nvPicPr>
          <p:cNvPr id="9" name="Picture 2" descr="C:\Documents and Settings\Admin\Мои документы\РИСУНКИ\Школа\Незнайка, Буратино\4ea5d13fd0d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244" y="4077072"/>
            <a:ext cx="2808312" cy="215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13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26340" cy="252028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Имеются чашечные весы без гирь и 5 одинаковых по виду монет, одна из них фальшивая (легче других). За какое минимальное число взвешиваний можно найти фальшивую монету?</a:t>
            </a:r>
          </a:p>
        </p:txBody>
      </p:sp>
      <p:pic>
        <p:nvPicPr>
          <p:cNvPr id="7" name="Picture 2" descr="C:\Documents and Settings\Admin\Мои документы\Downloads\299094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13624"/>
            <a:ext cx="2016224" cy="266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56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14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26340" cy="26642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Имеются 8 с виду одинаковых монет. Одна из них фальшивая и известно, что она легче настоящей. Как с помощью всего лишь двух взвешиваний найти фальшивую монету? В вашем распоряжении только лабораторные весы, которые показывают только больше-меньше.</a:t>
            </a:r>
          </a:p>
        </p:txBody>
      </p:sp>
      <p:pic>
        <p:nvPicPr>
          <p:cNvPr id="6147" name="Picture 3" descr="C:\Documents and Settings\Admin\Мои документы\Downloads\BCAmzJjCcAA0T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75" y="4509120"/>
            <a:ext cx="3064429" cy="15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15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26340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</a:t>
            </a:r>
            <a:r>
              <a:rPr lang="ru-RU" sz="2800" dirty="0" smtClean="0"/>
              <a:t>9 </a:t>
            </a:r>
            <a:r>
              <a:rPr lang="ru-RU" sz="2800" dirty="0"/>
              <a:t>монет одна фальшивая – она легче остальных. Как за два взвешивания на чашечных весах без гирь можно определить фальшивую монету?</a:t>
            </a:r>
          </a:p>
        </p:txBody>
      </p:sp>
      <p:pic>
        <p:nvPicPr>
          <p:cNvPr id="11266" name="Picture 2" descr="C:\Documents and Settings\Admin\Мои документы\Downloads\msk_b_1744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296324"/>
            <a:ext cx="3230091" cy="294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0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16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0" y="1484784"/>
            <a:ext cx="7426340" cy="24482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Имеется 10 монет. Одна из них фальшивая и легче настоящей монеты. Как, с помощью чашечных весов без гирь, определить какая из монет фальшивая? 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9218" name="Picture 2" descr="C:\Documents and Settings\Admin\Мои документы\Downloads\39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62" y="3703169"/>
            <a:ext cx="2659559" cy="235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Admin\Мои документы\5кл_математика\Взвешивания_5кл\ВЗВЕШИВАНИЯ_рисунки\Весы,деньги\Заставка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21" y="3789748"/>
            <a:ext cx="2735359" cy="217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7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888" y="1484784"/>
            <a:ext cx="4896867" cy="1872208"/>
          </a:xfrm>
        </p:spPr>
        <p:txBody>
          <a:bodyPr/>
          <a:lstStyle/>
          <a:p>
            <a:r>
              <a:rPr lang="ru-RU" sz="3600" b="1" dirty="0" smtClean="0"/>
              <a:t>1. Задачи на сравнения с  помощью весов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42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17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0" y="1484784"/>
            <a:ext cx="7426340" cy="18722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27 монет одна фальшивая – она легче остальных. За какое наименьшее число взвешиваний на чашечных весах без гирь можно определить фальшивую монету?</a:t>
            </a:r>
          </a:p>
        </p:txBody>
      </p:sp>
      <p:pic>
        <p:nvPicPr>
          <p:cNvPr id="10242" name="Picture 2" descr="C:\Documents and Settings\Admin\Мои документы\Downloads\1386-0812-1816-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2952328" cy="252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4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635896" y="1340768"/>
            <a:ext cx="4824859" cy="2448272"/>
          </a:xfrm>
        </p:spPr>
        <p:txBody>
          <a:bodyPr/>
          <a:lstStyle/>
          <a:p>
            <a:pPr marL="0" indent="0"/>
            <a:r>
              <a:rPr lang="ru-RU" sz="3200" b="1" dirty="0" smtClean="0">
                <a:solidFill>
                  <a:srgbClr val="FF0000"/>
                </a:solidFill>
              </a:rPr>
              <a:t>ВНИМАНИЕ!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следующих задачах </a:t>
            </a:r>
            <a:r>
              <a:rPr lang="ru-RU" sz="3200" dirty="0" smtClean="0"/>
              <a:t>неизвестно </a:t>
            </a:r>
            <a:r>
              <a:rPr lang="ru-RU" sz="3200" dirty="0"/>
              <a:t>фальшивая монета легче или тяжелее настоящей.</a:t>
            </a:r>
          </a:p>
        </p:txBody>
      </p:sp>
    </p:spTree>
    <p:extLst>
      <p:ext uri="{BB962C8B-B14F-4D97-AF65-F5344CB8AC3E}">
        <p14:creationId xmlns:p14="http://schemas.microsoft.com/office/powerpoint/2010/main" val="295596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18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0" y="1484784"/>
            <a:ext cx="7426340" cy="244827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3 одинаковых с виду монет одна фальшивая, но неизвестно, она тяжелее или легче остальных. Как определить фальшивую монету, сделав не более двух взвешиваний на чашечных весах без гирь?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8195" name="Picture 3" descr="C:\Documents and Settings\Admin\Мои документы\Downloads\00004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964745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5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19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597" y="1317648"/>
            <a:ext cx="7426340" cy="28803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У Буратино среди 15 одинаковых с виду монет одна фальшивая. Неизвестно, она тяжелее или легче остальных. Как узнать, фальшивая монета тяжелее или легче настоящих, сделав не более двух взвешиваний на чашечных весах без гирь?</a:t>
            </a:r>
          </a:p>
        </p:txBody>
      </p:sp>
      <p:pic>
        <p:nvPicPr>
          <p:cNvPr id="7170" name="Picture 2" descr="C:\Documents and Settings\Admin\Мои документы\Downloads\bu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7655" y="4022482"/>
            <a:ext cx="2373487" cy="22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9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</a:t>
            </a:r>
            <a:r>
              <a:rPr lang="ru-RU" dirty="0" smtClean="0"/>
              <a:t>20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597" y="1317648"/>
            <a:ext cx="7426340" cy="19673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Из 60 одинаковых по виду монет одна отличается от других по массе. Двумя взвешиваниями определить, легче она или тяжелее остальных. </a:t>
            </a:r>
            <a:endParaRPr lang="ru-RU" sz="2800" dirty="0"/>
          </a:p>
        </p:txBody>
      </p:sp>
      <p:pic>
        <p:nvPicPr>
          <p:cNvPr id="1026" name="Picture 2" descr="C:\Documents and Settings\Admin\Мои документы\5кл_математика\Взвешивания_5кл\Рисунки_на сайт\7164055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70" y="3212976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61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</a:t>
            </a:r>
            <a:r>
              <a:rPr lang="ru-RU" dirty="0" smtClean="0"/>
              <a:t>21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1597" y="1317648"/>
            <a:ext cx="7426340" cy="261540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Среди 101 одинаковых по виду монет одна фальшивая, отличающаяся по весу. Как с помощью чашечных весов без гирь за два взвешивания определить, легче или тяжелее фальшивая монета? Находить фальшивую монету не требуется.</a:t>
            </a:r>
          </a:p>
        </p:txBody>
      </p:sp>
      <p:pic>
        <p:nvPicPr>
          <p:cNvPr id="2050" name="Picture 2" descr="C:\Documents and Settings\Admin\Мои документы\5кл_математика\Взвешивания_5кл\Рисунки_на сайт\Задача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25" y="4018078"/>
            <a:ext cx="2304692" cy="226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6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635896" y="1340768"/>
            <a:ext cx="4824859" cy="2448272"/>
          </a:xfrm>
        </p:spPr>
        <p:txBody>
          <a:bodyPr/>
          <a:lstStyle/>
          <a:p>
            <a:pPr marL="0" indent="0"/>
            <a:r>
              <a:rPr lang="ru-RU" sz="3200" b="1" dirty="0" smtClean="0">
                <a:solidFill>
                  <a:srgbClr val="FF0000"/>
                </a:solidFill>
              </a:rPr>
              <a:t>ВНИМАНИЕ!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следующих задачах </a:t>
            </a:r>
            <a:r>
              <a:rPr lang="ru-RU" sz="3200" dirty="0" smtClean="0"/>
              <a:t>вид весов изменился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23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35955"/>
          </a:xfrm>
        </p:spPr>
        <p:txBody>
          <a:bodyPr/>
          <a:lstStyle/>
          <a:p>
            <a:r>
              <a:rPr lang="ru-RU" dirty="0" smtClean="0"/>
              <a:t>Задача </a:t>
            </a:r>
            <a:r>
              <a:rPr lang="ru-RU" dirty="0" smtClean="0"/>
              <a:t>22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0" y="1196752"/>
            <a:ext cx="7426340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600" dirty="0"/>
              <a:t>Имеются три мешка с монетами, в двух из них настоящие монеты весом 10 г каждая, а в одном фальшивые монеты весом 9 г каждая. Есть весы, показывающие общий вес положенных на них монет. Как с помощью одного взвешивания найти, в каком мешке фальшивые монеты, если из любого мешка можно брать любое число монет для взвешивания?</a:t>
            </a:r>
          </a:p>
        </p:txBody>
      </p:sp>
      <p:pic>
        <p:nvPicPr>
          <p:cNvPr id="3074" name="Picture 2" descr="C:\Documents and Settings\Admin\Мои документы\5кл_математика\Взвешивания_5кл\Рисунки_на сайт\mony_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269" y="4437112"/>
            <a:ext cx="250788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935955"/>
          </a:xfrm>
        </p:spPr>
        <p:txBody>
          <a:bodyPr/>
          <a:lstStyle/>
          <a:p>
            <a:r>
              <a:rPr lang="ru-RU" dirty="0" smtClean="0"/>
              <a:t>Задача </a:t>
            </a:r>
            <a:r>
              <a:rPr lang="ru-RU" dirty="0" smtClean="0"/>
              <a:t>23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0" y="1196752"/>
            <a:ext cx="7426340" cy="374441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Имеются 10 мешков с монетами, в девяти из них настоящие монеты весом 10 г каждая, а в одном фальшивые монеты весом 9 г каждая. Есть весы, показывающие общий вес положенных на них монет. Как с помощью одного взвешивания найти, в каком мешке фальшивые монеты?</a:t>
            </a:r>
          </a:p>
        </p:txBody>
      </p:sp>
      <p:pic>
        <p:nvPicPr>
          <p:cNvPr id="4099" name="Picture 3" descr="C:\Documents and Settings\Admin\Мои документы\5кл_математика\Взвешивания_5кл\Рисунки_на сайт\Задача 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403292" cy="18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0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344" y="1412776"/>
            <a:ext cx="7797304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На одной чашке весов лежат 6 одинаковых яблок и 3 одинаковые груши, на другой чашке – 3 таких же яблока и 5 таких же груш. Весы находятся в равновесии. Что легче: яблоко или груша</a:t>
            </a:r>
            <a:r>
              <a:rPr lang="ru-RU" sz="2800" dirty="0" smtClean="0"/>
              <a:t>?</a:t>
            </a:r>
            <a:endParaRPr lang="es-ES" dirty="0"/>
          </a:p>
        </p:txBody>
      </p:sp>
      <p:pic>
        <p:nvPicPr>
          <p:cNvPr id="4" name="Рисунок 3" descr="C:\Documents and Settings\Admin\Мои документы\Мои рисунки\Взвешивания\img025_2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19" y="3779553"/>
            <a:ext cx="352839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4008" y="1484784"/>
            <a:ext cx="3960440" cy="41764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Представим, что мы сняли с каждой чаши весов поровну: по 3 яблока и 3 груши. Тогда 3 яблока уравновешивают 2 груши. </a:t>
            </a:r>
            <a:r>
              <a:rPr lang="ru-RU" sz="2800" dirty="0" smtClean="0"/>
              <a:t>Следовательно, одно </a:t>
            </a:r>
            <a:r>
              <a:rPr lang="ru-RU" sz="2800" dirty="0"/>
              <a:t>яблоко легче одной груши.</a:t>
            </a:r>
            <a:endParaRPr lang="es-ES" sz="2800" dirty="0"/>
          </a:p>
        </p:txBody>
      </p:sp>
      <p:pic>
        <p:nvPicPr>
          <p:cNvPr id="1026" name="Picture 2" descr="C:\Documents and Settings\Admin\Мои документы\5кл_математика\Взвешивания_5кл\Рисунки_на сайт\Задача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39" y="1628798"/>
            <a:ext cx="3810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Admin\Мои документы\Downloads\1222099454_v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87" y="3360977"/>
            <a:ext cx="3664163" cy="29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82" y="1412776"/>
            <a:ext cx="7797304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Груша и слива весят столько, сколько весят 2 яблока; 4 груши весят столько, сколько весят 5 яблок и 2 сливы. Что тяжелее: 7 яблок или 5 груш?</a:t>
            </a:r>
            <a:endParaRPr lang="es-ES" sz="2800" dirty="0"/>
          </a:p>
        </p:txBody>
      </p:sp>
      <p:pic>
        <p:nvPicPr>
          <p:cNvPr id="4100" name="Picture 4" descr="C:\Documents and Settings\Admin\Мои документы\РИСУНКИ\Пища\Фрукты\n3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91" y="4353687"/>
            <a:ext cx="936104" cy="106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Admin\Мои документы\РИСУНКИ\Пища\Фрукты\n19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5"/>
          <a:stretch/>
        </p:blipFill>
        <p:spPr bwMode="auto">
          <a:xfrm>
            <a:off x="4941157" y="4673880"/>
            <a:ext cx="820059" cy="70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Admin\Мои документы\Downloads\get_im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85587" y="4793855"/>
            <a:ext cx="753171" cy="62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5кл_математика\Взвешивания_5кл\Рисунки_на сайт\Задача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318" y="3360977"/>
            <a:ext cx="2158651" cy="196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7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3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82" y="1412776"/>
            <a:ext cx="7797304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Арбуз и лимон весят столько, сколько дыня. Два арбуза весят столько, сколько дыня и лимон вместе. Сколько надо лимонов, чтобы уравнять в весе дыню? </a:t>
            </a:r>
            <a:endParaRPr lang="es-ES" sz="2800" dirty="0"/>
          </a:p>
        </p:txBody>
      </p:sp>
      <p:pic>
        <p:nvPicPr>
          <p:cNvPr id="2050" name="Picture 2" descr="C:\Documents and Settings\Admin\Мои документы\5кл_математика\Взвешивания_5кл\Рисунки_на сайт\Задач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78" y="3319742"/>
            <a:ext cx="3443436" cy="288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6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4</a:t>
            </a:r>
            <a:endParaRPr lang="es-E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882" y="1412776"/>
            <a:ext cx="7797304" cy="223224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4 чашки и 1 кувшин весят столько, сколько весят 17 свинцовых шариков. 1 кувшин весит столько же, сколько 7 свинцовых шариков и 1 чашка. Сколько шариков уравновешивает кувшин?</a:t>
            </a:r>
            <a:endParaRPr lang="es-ES" sz="2800" dirty="0"/>
          </a:p>
        </p:txBody>
      </p:sp>
      <p:pic>
        <p:nvPicPr>
          <p:cNvPr id="4101" name="Picture 5" descr="C:\Documents and Settings\Admin\Мои документы\5кл_математика\Взвешивания_5кл\ВЗВЕШИВАНИЯ_рисунки\Весы,деньги\kak-dolgo-vi-sobiraetes-otkladiv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3570501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Мои документы\РИСУНКИ\Посуда\pos1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28" y="4395917"/>
            <a:ext cx="604321" cy="82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563888" y="1484784"/>
            <a:ext cx="4896867" cy="1872208"/>
          </a:xfrm>
        </p:spPr>
        <p:txBody>
          <a:bodyPr/>
          <a:lstStyle/>
          <a:p>
            <a:r>
              <a:rPr lang="ru-RU" sz="3600" b="1" dirty="0" smtClean="0"/>
              <a:t>2</a:t>
            </a:r>
            <a:r>
              <a:rPr lang="ru-RU" sz="3600" b="1" dirty="0"/>
              <a:t>. </a:t>
            </a:r>
            <a:r>
              <a:rPr lang="ru-RU" sz="3600" b="1" dirty="0" smtClean="0"/>
              <a:t>Задачи на взвешивания на весах с гирями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424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ru-RU" dirty="0" smtClean="0"/>
              <a:t>Задача 5</a:t>
            </a:r>
            <a:endParaRPr lang="es-ES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1230" y="1412776"/>
            <a:ext cx="7426340" cy="108012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Кирпич весит 2 кг и ещё полкирпича. Сколько весит кирпич? </a:t>
            </a:r>
          </a:p>
        </p:txBody>
      </p:sp>
      <p:pic>
        <p:nvPicPr>
          <p:cNvPr id="7" name="Picture 2" descr="C:\Documents and Settings\Admin\Мои документы\Внеклассная работа по математике.Ученые. РефератИнтерес\Увлекательная математика(стихи.рисунки)\Рис.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7" b="11305"/>
          <a:stretch/>
        </p:blipFill>
        <p:spPr bwMode="auto">
          <a:xfrm>
            <a:off x="1619672" y="2570671"/>
            <a:ext cx="3600400" cy="224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19406" t="28671" r="27445" b="20280"/>
          <a:stretch/>
        </p:blipFill>
        <p:spPr bwMode="auto">
          <a:xfrm>
            <a:off x="4932040" y="3766499"/>
            <a:ext cx="3600606" cy="2424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10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817</Words>
  <Application>Microsoft Office PowerPoint</Application>
  <PresentationFormat>Экран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Diseño predeterminado</vt:lpstr>
      <vt:lpstr>  Решение задач на   ВЗВЕШИВАНИЯ</vt:lpstr>
      <vt:lpstr>1. Задачи на сравнения с  помощью весов</vt:lpstr>
      <vt:lpstr>Задача 1</vt:lpstr>
      <vt:lpstr>Решение</vt:lpstr>
      <vt:lpstr>Задача 2</vt:lpstr>
      <vt:lpstr>Задача 3</vt:lpstr>
      <vt:lpstr>Задача 4</vt:lpstr>
      <vt:lpstr>2. Задачи на взвешивания на весах с гирями</vt:lpstr>
      <vt:lpstr>Задача 5</vt:lpstr>
      <vt:lpstr>Задача 6</vt:lpstr>
      <vt:lpstr>Задача 7</vt:lpstr>
      <vt:lpstr>Задача 8</vt:lpstr>
      <vt:lpstr>3. Задачи на взвешивания на весах без гирь</vt:lpstr>
      <vt:lpstr>Задача 11</vt:lpstr>
      <vt:lpstr>Задача 12</vt:lpstr>
      <vt:lpstr>Задача 13</vt:lpstr>
      <vt:lpstr>Задача 14</vt:lpstr>
      <vt:lpstr>Задача 15</vt:lpstr>
      <vt:lpstr>Задача 16</vt:lpstr>
      <vt:lpstr>Задача 17</vt:lpstr>
      <vt:lpstr>ВНИМАНИЕ!  В следующих задачах неизвестно фальшивая монета легче или тяжелее настоящей.</vt:lpstr>
      <vt:lpstr>Задача 18</vt:lpstr>
      <vt:lpstr>Задача 19</vt:lpstr>
      <vt:lpstr>Задача 20</vt:lpstr>
      <vt:lpstr>Задача 21</vt:lpstr>
      <vt:lpstr>ВНИМАНИЕ!  В следующих задачах вид весов изменился.</vt:lpstr>
      <vt:lpstr>Задача 22</vt:lpstr>
      <vt:lpstr>Задача 23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Догадова</cp:lastModifiedBy>
  <cp:revision>58</cp:revision>
  <dcterms:created xsi:type="dcterms:W3CDTF">2009-10-07T17:55:06Z</dcterms:created>
  <dcterms:modified xsi:type="dcterms:W3CDTF">2015-02-01T11:48:30Z</dcterms:modified>
</cp:coreProperties>
</file>