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71" r:id="rId4"/>
    <p:sldId id="270" r:id="rId5"/>
    <p:sldId id="257" r:id="rId6"/>
    <p:sldId id="266" r:id="rId7"/>
    <p:sldId id="287" r:id="rId8"/>
    <p:sldId id="258" r:id="rId9"/>
    <p:sldId id="259" r:id="rId10"/>
    <p:sldId id="288" r:id="rId11"/>
    <p:sldId id="261" r:id="rId12"/>
    <p:sldId id="262" r:id="rId13"/>
    <p:sldId id="263" r:id="rId14"/>
    <p:sldId id="264" r:id="rId15"/>
    <p:sldId id="267" r:id="rId16"/>
    <p:sldId id="279" r:id="rId17"/>
    <p:sldId id="284" r:id="rId18"/>
    <p:sldId id="274" r:id="rId19"/>
    <p:sldId id="276" r:id="rId20"/>
    <p:sldId id="278" r:id="rId21"/>
    <p:sldId id="280" r:id="rId22"/>
    <p:sldId id="277" r:id="rId23"/>
    <p:sldId id="285" r:id="rId24"/>
    <p:sldId id="286" r:id="rId25"/>
    <p:sldId id="283" r:id="rId26"/>
    <p:sldId id="281" r:id="rId27"/>
    <p:sldId id="27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FF9C-539A-4AEA-AECE-F1091968284B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4CF3-A4B3-40DC-BDFB-ABB2079E7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062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FF9C-539A-4AEA-AECE-F1091968284B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4CF3-A4B3-40DC-BDFB-ABB2079E7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420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FF9C-539A-4AEA-AECE-F1091968284B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4CF3-A4B3-40DC-BDFB-ABB2079E7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38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FF9C-539A-4AEA-AECE-F1091968284B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4CF3-A4B3-40DC-BDFB-ABB2079E7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37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FF9C-539A-4AEA-AECE-F1091968284B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4CF3-A4B3-40DC-BDFB-ABB2079E7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82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FF9C-539A-4AEA-AECE-F1091968284B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4CF3-A4B3-40DC-BDFB-ABB2079E7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90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FF9C-539A-4AEA-AECE-F1091968284B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4CF3-A4B3-40DC-BDFB-ABB2079E7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73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FF9C-539A-4AEA-AECE-F1091968284B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4CF3-A4B3-40DC-BDFB-ABB2079E7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89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FF9C-539A-4AEA-AECE-F1091968284B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4CF3-A4B3-40DC-BDFB-ABB2079E7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15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FF9C-539A-4AEA-AECE-F1091968284B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4CF3-A4B3-40DC-BDFB-ABB2079E7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92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FF9C-539A-4AEA-AECE-F1091968284B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4CF3-A4B3-40DC-BDFB-ABB2079E7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24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DFF9C-539A-4AEA-AECE-F1091968284B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94CF3-A4B3-40DC-BDFB-ABB2079E7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00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Admin\Мои документы\Загрузки\космом_фото\Копия 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Admin\Мои документы\Загрузки\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3312368" cy="331236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1520" y="4221088"/>
            <a:ext cx="8424936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К.Э. Циолковский – </a:t>
            </a:r>
            <a:b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основоположник современной космонавтики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211960" y="877391"/>
            <a:ext cx="4464496" cy="1964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Невозможное сегодня станет возможным завтра.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К.Э. Циолковский</a:t>
            </a:r>
            <a:endParaRPr lang="ru-RU" i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191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Documents and Settings\Admin\Мои документы\Загрузки\skltdm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51"/>
          <a:stretch/>
        </p:blipFill>
        <p:spPr bwMode="auto">
          <a:xfrm>
            <a:off x="0" y="-13404"/>
            <a:ext cx="9144000" cy="687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40159" y="145852"/>
            <a:ext cx="86752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Марс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C:\Documents and Settings\Admin\Мои документы\Загрузки\8fb985ca969db9305ed7850ff7dbb97c--malm-carto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2080" y="1414074"/>
            <a:ext cx="2964905" cy="379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87536" y="5517232"/>
            <a:ext cx="8427879" cy="1187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Бог войны, олицетворение крови и жестокости, поэтому красная планета названа его именем. 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595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Documents and Settings\Admin\Мои документы\Загрузки\ds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Юпитер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376" y="5373216"/>
            <a:ext cx="8147248" cy="136755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Главный бог римского пантеона богов, праотец всех богов. В связи с этим самая крупная планета Солнечной системы названа его именем. 	</a:t>
            </a:r>
          </a:p>
        </p:txBody>
      </p:sp>
      <p:pic>
        <p:nvPicPr>
          <p:cNvPr id="6147" name="Picture 3" descr="C:\Documents and Settings\Admin\Мои документы\Загрузки\Zeus_Jupiter_Greek_God_Art_24_by_laclill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33314"/>
            <a:ext cx="3536998" cy="3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085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Мои документы\Загрузки\maxresdefag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5453"/>
          <a:stretch/>
        </p:blipFill>
        <p:spPr bwMode="auto">
          <a:xfrm>
            <a:off x="4069" y="-25577"/>
            <a:ext cx="9139932" cy="689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Сатурн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979789"/>
            <a:ext cx="8122868" cy="1862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Божественный покровитель земледельцев, который зачастую изображался с серпом, поэтому планета с яркими крупными кольцами в виде серпа названа именем этого бога. 	</a:t>
            </a:r>
          </a:p>
        </p:txBody>
      </p:sp>
      <p:pic>
        <p:nvPicPr>
          <p:cNvPr id="4" name="Picture 3" descr="C:\Documents and Settings\Admin\Мои документы\Загрузки\imgprevпп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08" y="1268760"/>
            <a:ext cx="3027714" cy="354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826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Загрузки\i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9" r="3816"/>
          <a:stretch/>
        </p:blipFill>
        <p:spPr bwMode="auto">
          <a:xfrm>
            <a:off x="1" y="-1"/>
            <a:ext cx="9143999" cy="688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Нептун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372" y="5229200"/>
            <a:ext cx="8219256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Бог пресной воды и моря, которое бывает синего цвета. Синяя планета получила свое название в честь морского бога</a:t>
            </a:r>
            <a:r>
              <a:rPr lang="ru-RU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 descr="C:\Documents and Settings\Admin\Мои документы\Загрузки\1522486733_hgx6fq3amog6igmqbrlhbfmp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001" y="1413346"/>
            <a:ext cx="3911924" cy="371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258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Documents and Settings\Admin\Мои документы\Загрузки\9b2fbb45a57ee743086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27"/>
          <a:stretch/>
        </p:blipFill>
        <p:spPr bwMode="auto">
          <a:xfrm>
            <a:off x="1" y="-1"/>
            <a:ext cx="9144000" cy="688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Уран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4797152"/>
            <a:ext cx="4330824" cy="180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Отец титанов, покровитель неба. </a:t>
            </a:r>
            <a:endParaRPr 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Голубая 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планета названа в его честь. 	</a:t>
            </a:r>
          </a:p>
        </p:txBody>
      </p:sp>
      <p:pic>
        <p:nvPicPr>
          <p:cNvPr id="9222" name="Picture 6" descr="C:\Documents and Settings\Admin\Мои документы\Загрузки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59" y="1295545"/>
            <a:ext cx="359680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Documents and Settings\Admin\Мои документы\Загрузки\bdb9ab0effd4270bda1118af0a2b59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0" r="20188"/>
          <a:stretch/>
        </p:blipFill>
        <p:spPr bwMode="auto">
          <a:xfrm>
            <a:off x="6156176" y="1052736"/>
            <a:ext cx="2664296" cy="334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849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Admin\Мои документы\Загрузки\космом_фото\Копия 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588" y="5589240"/>
            <a:ext cx="7020780" cy="93610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Константин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Эдуардович Циолковский 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(1857-1935)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Documents and Settings\Admin\Мои документы\Загрузки\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4896544" cy="489654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82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Загрузки\космом_фото\Копия 77-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Мои документы\Загрузки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4"/>
          <a:stretch/>
        </p:blipFill>
        <p:spPr bwMode="auto">
          <a:xfrm>
            <a:off x="1700014" y="404664"/>
            <a:ext cx="5755084" cy="385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3" y="4394224"/>
            <a:ext cx="79928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Родился 17 (29) сентября 1857 г. в селе Ижевское под Рязанью. В детстве после перенесенной скарлатины Циолковский почти полностью потерял слух, учился самостоятельно; экстерном сдал экзамен на звание учителя, всю жизнь преподавал физику и математику в Калуге. Вышел на пенсию в 1920 г.</a:t>
            </a:r>
          </a:p>
        </p:txBody>
      </p:sp>
    </p:spTree>
    <p:extLst>
      <p:ext uri="{BB962C8B-B14F-4D97-AF65-F5344CB8AC3E}">
        <p14:creationId xmlns:p14="http://schemas.microsoft.com/office/powerpoint/2010/main" val="415726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Загрузки\космом_фото\Копия 77-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73621"/>
            <a:ext cx="4305622" cy="4510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К.Э. Циолковский писал: «Человечество не останется вечно на Земле, но в погоне за светом и пространством сначала робко проникнет за пределы атмосферы, а затем завоюет себе все околосолнечное пространство». </a:t>
            </a:r>
          </a:p>
        </p:txBody>
      </p:sp>
      <p:pic>
        <p:nvPicPr>
          <p:cNvPr id="13315" name="Picture 3" descr="C:\Documents and Settings\Admin\Мои документы\Загрузки\ciolkovskiy_konstantin_eduardovich_24_04092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4080453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515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Admin\Мои документы\Загрузки\космом_фото\Копия 77-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Изобретения </a:t>
            </a:r>
            <a:r>
              <a:rPr lang="ru-RU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.Э. Циолковского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 descr="Модель оболочки аэростата из гофрированного металл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98" y="1247636"/>
            <a:ext cx="6152515" cy="304546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xtLst/>
        </p:spPr>
      </p:pic>
      <p:sp>
        <p:nvSpPr>
          <p:cNvPr id="6" name="Прямоугольник 5"/>
          <p:cNvSpPr/>
          <p:nvPr/>
        </p:nvSpPr>
        <p:spPr>
          <a:xfrm>
            <a:off x="313804" y="4293096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Первым печатным трудом о дирижаблях был «Аэростат металлический управляемый» (1892 г.), в котором дано научное и техническое обоснование конструкции дирижабля с металлической оболочкой. Прогрессивный для своего времени проект дирижабля не был поддержан: автору было отказано в субсидии на постройку модели.</a:t>
            </a:r>
          </a:p>
        </p:txBody>
      </p:sp>
    </p:spTree>
    <p:extLst>
      <p:ext uri="{BB962C8B-B14F-4D97-AF65-F5344CB8AC3E}">
        <p14:creationId xmlns:p14="http://schemas.microsoft.com/office/powerpoint/2010/main" val="389369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9552" y="5085184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Циолковский построил в </a:t>
            </a:r>
            <a:r>
              <a:rPr lang="ru-RU" sz="2800" dirty="0" smtClean="0">
                <a:solidFill>
                  <a:schemeClr val="bg1"/>
                </a:solidFill>
              </a:rPr>
              <a:t>1897 г. </a:t>
            </a:r>
            <a:r>
              <a:rPr lang="ru-RU" sz="2800" dirty="0">
                <a:solidFill>
                  <a:schemeClr val="bg1"/>
                </a:solidFill>
              </a:rPr>
              <a:t>первую в России аэродинамическую трубу, разработал методику эксперимента в ней</a:t>
            </a:r>
            <a:r>
              <a:rPr lang="ru-RU" dirty="0"/>
              <a:t>.</a:t>
            </a:r>
          </a:p>
        </p:txBody>
      </p:sp>
      <p:pic>
        <p:nvPicPr>
          <p:cNvPr id="11" name="Picture 6" descr="image0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408712" cy="3816424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227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Мои документы\Загрузки\космом_фото\kosmos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17353" y="4709675"/>
            <a:ext cx="67687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Звездочки ясные, звезды высокие! </a:t>
            </a:r>
          </a:p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 вы храните в себе, что скрываете? </a:t>
            </a:r>
          </a:p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Звезды, таящие мысли глубокие, </a:t>
            </a:r>
          </a:p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Силой какою вы душу пленяете? </a:t>
            </a:r>
          </a:p>
        </p:txBody>
      </p:sp>
      <p:pic>
        <p:nvPicPr>
          <p:cNvPr id="12290" name="Picture 2" descr="C:\Documents and Settings\Admin\Мои документы\Загрузки\e0f20d7f1fb044484fb49ac25741ab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8372"/>
            <a:ext cx="3096344" cy="412130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501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Межпланетные полёты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Схемы ракет К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316503" cy="4525963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716463" y="6165850"/>
            <a:ext cx="424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i="1" dirty="0">
                <a:solidFill>
                  <a:schemeClr val="bg1"/>
                </a:solidFill>
                <a:latin typeface="Georgia" pitchFamily="18" charset="0"/>
              </a:rPr>
              <a:t>Схемы ракет К. Э. Циолковского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455559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Циолковский обосновал возможность применения ракет для межпланетных сообщений, предсказал явление невесомости, изложил основы теории жидкостных ракетных двигателей, рассмотрел и рекомендовал к использованию различные топлива (в качестве наиболее эффективного – смесь жидких кислорода и водорода).</a:t>
            </a:r>
          </a:p>
        </p:txBody>
      </p:sp>
    </p:spTree>
    <p:extLst>
      <p:ext uri="{BB962C8B-B14F-4D97-AF65-F5344CB8AC3E}">
        <p14:creationId xmlns:p14="http://schemas.microsoft.com/office/powerpoint/2010/main" val="2413426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6418" y="836712"/>
            <a:ext cx="38884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1929 г.  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Циолковский опубликовал работу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«Космические 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ракетные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поезда», 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которой изложил теорию особого вида составных ракет — прообраза современных многоступенчатых ракет.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437112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Он первым решил задачу о движении ракеты в неоднородном поле тяготения,  рассмотрел влияние атмосферы на полёт ракеты, вычислил необходимые запасы топлива для преодоления сил сопротивления воздушной оболочки Земли</a:t>
            </a:r>
            <a:r>
              <a:rPr lang="ru-RU" dirty="0"/>
              <a:t>.</a:t>
            </a:r>
          </a:p>
        </p:txBody>
      </p:sp>
      <p:pic>
        <p:nvPicPr>
          <p:cNvPr id="7" name="Picture 6" descr="Трёхступенчатая ракета с продольно-поперечным разделением Союз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803" y="610647"/>
            <a:ext cx="4105151" cy="2735396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06255" y="3346043"/>
            <a:ext cx="432007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>
                <a:solidFill>
                  <a:schemeClr val="bg1"/>
                </a:solidFill>
                <a:latin typeface="Georgia" pitchFamily="18" charset="0"/>
              </a:rPr>
              <a:t>Трёхступенчатая ракета с продольно-поперечным разделением Союз-2</a:t>
            </a:r>
          </a:p>
        </p:txBody>
      </p:sp>
    </p:spTree>
    <p:extLst>
      <p:ext uri="{BB962C8B-B14F-4D97-AF65-F5344CB8AC3E}">
        <p14:creationId xmlns:p14="http://schemas.microsoft.com/office/powerpoint/2010/main" val="1068799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1455559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Циолковский обосновал возможность применения ракет для межпланетных сообщений, предсказал явление невесомости, изложил основы теории жидкостных ракетных двигателей, рассмотрел и рекомендовал к использованию различные топлива (в качестве наиболее эффективного – смесь жидких кислорода и водорода).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" t="2315" r="9667" b="3719"/>
          <a:stretch/>
        </p:blipFill>
        <p:spPr bwMode="auto">
          <a:xfrm>
            <a:off x="-17491" y="-5681"/>
            <a:ext cx="9161491" cy="688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9552" y="404664"/>
            <a:ext cx="81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Идеи К.Э. Циолковского использованы при создании современных орбитальных станций.</a:t>
            </a:r>
          </a:p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Благодаря открытиям учёного через 22 года после его ухода из жизни был запущен первый советский спутник.</a:t>
            </a:r>
            <a:endParaRPr 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Admin\Мои документы\Загрузки\Konstantin-Tsiolkovsky-tsiolkovsky_org-009-www-c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819" y="3284985"/>
            <a:ext cx="2744133" cy="3347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301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Загрузки\космом_фото\0_1fb0b_4f56fc2b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3"/>
          <a:stretch>
            <a:fillRect/>
          </a:stretch>
        </p:blipFill>
        <p:spPr bwMode="auto">
          <a:xfrm>
            <a:off x="-38100" y="0"/>
            <a:ext cx="9185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4536" y="332656"/>
            <a:ext cx="4265935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Циолковский опубликовал за свою жизнь 148 работ (большей частью статей и небольших брошюр), в архиве сохранилось более 600 </a:t>
            </a:r>
            <a:r>
              <a:rPr lang="ru-RU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неопубли</a:t>
            </a:r>
            <a:r>
              <a:rPr lang="ru-RU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-кованных </a:t>
            </a:r>
            <a:r>
              <a:rPr lang="ru-RU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рукописей. Несмотря на то, что Циолковский жил в Калуге, вдали от научных центров, не владел ни одним иностранным языком, он вел большую переписку с зарубежными учеными</a:t>
            </a:r>
            <a:r>
              <a:rPr lang="ru-RU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C:\Documents and Settings\Admin\Мои документы\Загрузки\b01886b7525716344be090b207d5b76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 t="1610" r="2494"/>
          <a:stretch/>
        </p:blipFill>
        <p:spPr bwMode="auto">
          <a:xfrm>
            <a:off x="179512" y="384919"/>
            <a:ext cx="4120149" cy="608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647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Загрузки\космом_фото\0_1fb0b_4f56fc2b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3"/>
          <a:stretch>
            <a:fillRect/>
          </a:stretch>
        </p:blipFill>
        <p:spPr bwMode="auto">
          <a:xfrm>
            <a:off x="-38100" y="0"/>
            <a:ext cx="9185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роли писателя-фантаста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737" y="1484784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Свои идеи и результаты опытов Константин Эдуардович излагал не только в форме сухой теории. В 1887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г. 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он написал небольшую повесть «На Луне», где описал, что чувствует человек, попавший на спутник Земли. Значительная часть предположений, высказанных в этой книге, впоследствии была подтверждена на практике, когда человек впервые высадился на Луне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«Грёзы о Земле и небе» (1895 г.), </a:t>
            </a:r>
            <a:endParaRPr 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Вне Земли»,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Весте» (1930 г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289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Загрузки\космом_фото\0_1fb0b_4f56fc2b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3"/>
          <a:stretch>
            <a:fillRect/>
          </a:stretch>
        </p:blipFill>
        <p:spPr bwMode="auto">
          <a:xfrm>
            <a:off x="-38100" y="0"/>
            <a:ext cx="9185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Documents and Settings\Admin\Мои документы\Загрузки\1сентября2015\gagari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19175"/>
            <a:ext cx="37274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Объект 2"/>
          <p:cNvSpPr txBox="1">
            <a:spLocks/>
          </p:cNvSpPr>
          <p:nvPr/>
        </p:nvSpPr>
        <p:spPr bwMode="auto">
          <a:xfrm>
            <a:off x="4525937" y="1019174"/>
            <a:ext cx="4392934" cy="557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ru-RU" sz="2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Циолковский </a:t>
            </a:r>
            <a:r>
              <a:rPr lang="ru-RU" sz="2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перевернул мне душу. Это было куда сильнее Жюля Верна, Герберта Уэллса и других писателей-фантастов. Меня поразила уверенность, с которой твердо, по-хозяйски вторгалась в космос мысль ученого...</a:t>
            </a:r>
          </a:p>
          <a:p>
            <a:pPr eaLnBrk="1" hangingPunct="1"/>
            <a:r>
              <a:rPr lang="ru-RU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ru-RU" sz="2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Ю.А</a:t>
            </a:r>
            <a:r>
              <a:rPr lang="ru-RU" sz="2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Гагарин</a:t>
            </a:r>
          </a:p>
        </p:txBody>
      </p:sp>
    </p:spTree>
    <p:extLst>
      <p:ext uri="{BB962C8B-B14F-4D97-AF65-F5344CB8AC3E}">
        <p14:creationId xmlns:p14="http://schemas.microsoft.com/office/powerpoint/2010/main" val="1879231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Калуге и Москве сооружены памятники учёному; создан мемориальный дом-музей в Калуге; его имя носят Государственный музей истории космонавтики и педагогический институт в Калуге, Московский авиационный технологический институт. Именем Циолковского назван кратер на Луне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C:\Documents and Settings\Admin\Мои документы\Загрузки\63594556bB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9" y="476672"/>
            <a:ext cx="3672408" cy="345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ГМИК имени 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490958"/>
            <a:ext cx="4302852" cy="345995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505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dmin\Мои документы\Загрузки\космом_фото\0_1fb0b_4f56fc2b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3"/>
          <a:stretch>
            <a:fillRect/>
          </a:stretch>
        </p:blipFill>
        <p:spPr bwMode="auto">
          <a:xfrm>
            <a:off x="-38100" y="0"/>
            <a:ext cx="9185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115616" y="1844824"/>
            <a:ext cx="7182259" cy="19008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4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Невозможное </a:t>
            </a:r>
            <a:r>
              <a:rPr lang="ru-RU" sz="4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сегодня </a:t>
            </a:r>
            <a:endParaRPr lang="ru-RU" sz="44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4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станет возможным завтра.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ru-RU" sz="4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К.Э</a:t>
            </a:r>
            <a:r>
              <a:rPr lang="ru-RU" sz="4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Циолковский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550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2" descr="C:\Documents and Settings\Admin\Мои документы\Загрузки\космом_фото\kosmos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 descr="Картинка 13 из 15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731838"/>
            <a:ext cx="551973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940425" y="836712"/>
            <a:ext cx="3168650" cy="5435873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Давным-давно, когда люди только начинали узнавать Землю, они представляли её перевернутой чашей, которая покоится на трех гигантских слонах, важно стоящих на панцире огромной черепахи. Эта чудо-черепаха плавает в море-океане, а весь мир накрыт хрустальным куполом неба со множеством сверкающих звезд. </a:t>
            </a:r>
          </a:p>
        </p:txBody>
      </p:sp>
    </p:spTree>
    <p:extLst>
      <p:ext uri="{BB962C8B-B14F-4D97-AF65-F5344CB8AC3E}">
        <p14:creationId xmlns:p14="http://schemas.microsoft.com/office/powerpoint/2010/main" val="2421929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Загрузки\космом_фото\Копия f5dd95b8c2610cb3266d46699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438455" cy="4464495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Астрономия – это наука, которая занимается изучением Вселенной, а точнее всеми процессами, происходящими в ней. </a:t>
            </a:r>
            <a:endParaRPr lang="ru-RU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Её </a:t>
            </a:r>
            <a:r>
              <a:rPr lang="ru-RU" sz="2800" dirty="0">
                <a:solidFill>
                  <a:schemeClr val="bg1"/>
                </a:solidFill>
              </a:rPr>
              <a:t>название состоит из двух греческих слов – «</a:t>
            </a:r>
            <a:r>
              <a:rPr lang="ru-RU" sz="2800" dirty="0" err="1">
                <a:solidFill>
                  <a:schemeClr val="bg1"/>
                </a:solidFill>
              </a:rPr>
              <a:t>астрон</a:t>
            </a:r>
            <a:r>
              <a:rPr lang="ru-RU" sz="2800" dirty="0">
                <a:solidFill>
                  <a:schemeClr val="bg1"/>
                </a:solidFill>
              </a:rPr>
              <a:t>» - светило (звезда) и «</a:t>
            </a:r>
            <a:r>
              <a:rPr lang="ru-RU" sz="2800" dirty="0" err="1">
                <a:solidFill>
                  <a:schemeClr val="bg1"/>
                </a:solidFill>
              </a:rPr>
              <a:t>номос</a:t>
            </a:r>
            <a:r>
              <a:rPr lang="ru-RU" sz="2800" dirty="0">
                <a:solidFill>
                  <a:schemeClr val="bg1"/>
                </a:solidFill>
              </a:rPr>
              <a:t>» - закон. </a:t>
            </a:r>
            <a:endParaRPr lang="ru-RU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Сам термин «астрономия» появился благодаря таким ученым, как Пифагор и Гиппарх </a:t>
            </a:r>
            <a:r>
              <a:rPr lang="ru-RU" sz="2800" dirty="0" smtClean="0">
                <a:solidFill>
                  <a:schemeClr val="bg1"/>
                </a:solidFill>
              </a:rPr>
              <a:t>ещё </a:t>
            </a:r>
            <a:r>
              <a:rPr lang="ru-RU" sz="2800" dirty="0">
                <a:solidFill>
                  <a:schemeClr val="bg1"/>
                </a:solidFill>
              </a:rPr>
              <a:t>в III-II в. до н.э.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5" descr="C:\Documents and Settings\Admin\Мои документы\Загрузки\13_pifagor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55990"/>
            <a:ext cx="2379117" cy="284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nts and Settings\Admin\Мои документы\Загрузки\110021c6ae90a6bbc98388d6c32e01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145" y="3717602"/>
            <a:ext cx="2318138" cy="290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097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C:\Documents and Settings\Admin\Мои документы\Загрузки\slnchnst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" r="9961"/>
          <a:stretch/>
        </p:blipFill>
        <p:spPr bwMode="auto">
          <a:xfrm>
            <a:off x="0" y="1033"/>
            <a:ext cx="9174026" cy="686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012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" t="2315" r="9667" b="3719"/>
          <a:stretch/>
        </p:blipFill>
        <p:spPr bwMode="auto">
          <a:xfrm>
            <a:off x="-17491" y="-5681"/>
            <a:ext cx="9161491" cy="688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Documents and Settings\Admin\Мои документы\Загрузки\Plakat-dla-dzieci-uklad-sloneczny-planety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" y="231503"/>
            <a:ext cx="9143042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813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Загрузки\$_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5"/>
          <a:stretch/>
        </p:blipFill>
        <p:spPr bwMode="auto">
          <a:xfrm>
            <a:off x="-14992" y="-17704"/>
            <a:ext cx="9158991" cy="689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Земля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0192" y="1600201"/>
            <a:ext cx="2592288" cy="3412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Название планеты «Земля» происходит </a:t>
            </a:r>
            <a:endParaRPr 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слова «земля» или «грунт».</a:t>
            </a:r>
          </a:p>
        </p:txBody>
      </p:sp>
    </p:spTree>
    <p:extLst>
      <p:ext uri="{BB962C8B-B14F-4D97-AF65-F5344CB8AC3E}">
        <p14:creationId xmlns:p14="http://schemas.microsoft.com/office/powerpoint/2010/main" val="4275338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Мои документы\Загрузки\Merku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28" y="-1"/>
            <a:ext cx="9169127" cy="687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Меркурий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807" y="5378938"/>
            <a:ext cx="8219256" cy="1362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Бог </a:t>
            </a:r>
            <a:r>
              <a:rPr lang="ru-RU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торговли, атрибутами которого являются крылатые шлем и сандалии, поэтому одноимённая планета самая быстрая</a:t>
            </a:r>
            <a:r>
              <a:rPr lang="ru-RU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Admin\Мои документы\Загрузки\Evelyn_de_Morgan_-_Mercury,_1870-18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72816"/>
            <a:ext cx="23145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158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Загрузки\60e474ecd32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0"/>
          <a:stretch/>
        </p:blipFill>
        <p:spPr bwMode="auto">
          <a:xfrm>
            <a:off x="-1" y="0"/>
            <a:ext cx="9153723" cy="688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Венера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412" y="5085184"/>
            <a:ext cx="8064896" cy="1329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Богиня любви и красоты, поэтому самая яркая и красивая планета названа этим именем. 	</a:t>
            </a:r>
          </a:p>
        </p:txBody>
      </p:sp>
      <p:pic>
        <p:nvPicPr>
          <p:cNvPr id="3075" name="Picture 3" descr="C:\Documents and Settings\Admin\Мои документы\Загрузки\796065fc-7a20-4ee0-95aa-7d41d77afae3_1_105_c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76" y="1484784"/>
            <a:ext cx="4313229" cy="32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8357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869</Words>
  <Application>Microsoft Office PowerPoint</Application>
  <PresentationFormat>Экран (4:3)</PresentationFormat>
  <Paragraphs>56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Земля</vt:lpstr>
      <vt:lpstr>Меркурий</vt:lpstr>
      <vt:lpstr>Венера</vt:lpstr>
      <vt:lpstr>Презентация PowerPoint</vt:lpstr>
      <vt:lpstr>Юпитер</vt:lpstr>
      <vt:lpstr>Сатурн</vt:lpstr>
      <vt:lpstr>Нептун</vt:lpstr>
      <vt:lpstr>Уран</vt:lpstr>
      <vt:lpstr>Презентация PowerPoint</vt:lpstr>
      <vt:lpstr>Презентация PowerPoint</vt:lpstr>
      <vt:lpstr>Презентация PowerPoint</vt:lpstr>
      <vt:lpstr>Изобретения К.Э. Циолковского</vt:lpstr>
      <vt:lpstr>Презентация PowerPoint</vt:lpstr>
      <vt:lpstr>Межпланетные полёты</vt:lpstr>
      <vt:lpstr>Презентация PowerPoint</vt:lpstr>
      <vt:lpstr>Презентация PowerPoint</vt:lpstr>
      <vt:lpstr>Презентация PowerPoint</vt:lpstr>
      <vt:lpstr>В роли писателя-фантаста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165 лет со дня рождения  К.Э. Циолковского – основоположника современной космонавтики </dc:title>
  <dc:creator>Догадова</dc:creator>
  <cp:lastModifiedBy>Догадова</cp:lastModifiedBy>
  <cp:revision>33</cp:revision>
  <dcterms:created xsi:type="dcterms:W3CDTF">2022-09-17T14:46:42Z</dcterms:created>
  <dcterms:modified xsi:type="dcterms:W3CDTF">2022-09-25T11:58:11Z</dcterms:modified>
</cp:coreProperties>
</file>