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194764-8792-4982-8B87-BBB2FD0A91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AAFC72-575E-44FB-BBCF-04F4EB45A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98568" cy="1927225"/>
          </a:xfrm>
        </p:spPr>
        <p:txBody>
          <a:bodyPr/>
          <a:lstStyle/>
          <a:p>
            <a:r>
              <a:rPr lang="ru-RU" sz="4800" b="1" dirty="0"/>
              <a:t>Самые умные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люди </a:t>
            </a:r>
            <a:r>
              <a:rPr lang="ru-RU" sz="4800" b="1" dirty="0"/>
              <a:t>мира</a:t>
            </a:r>
            <a:endParaRPr lang="ru-RU" sz="4800" dirty="0"/>
          </a:p>
        </p:txBody>
      </p:sp>
      <p:pic>
        <p:nvPicPr>
          <p:cNvPr id="4" name="Рисунок 3" descr="Самые умные люди в мир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623310" cy="241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9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ru-RU" dirty="0"/>
              <a:t>Гарри Каспаров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40768"/>
            <a:ext cx="4464496" cy="51362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Гарри Каспаров – самый молодой чемпион мира по шахматам, который стал обладателем этого титула в 22 года. 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Гарри родился в Баку в 1963 г.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В возрасте пяти лет юный Каспаров начал подсказывать своим родителям правильные ходы. Впоследствии он был отдан в кружок по шахматам</a:t>
            </a:r>
            <a:r>
              <a:rPr lang="ru-RU" sz="2900" dirty="0" smtClean="0"/>
              <a:t>.</a:t>
            </a:r>
            <a:endParaRPr 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Каспаров – легенда российского спорта.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Независимые эксперты сходятся во мнение, что Каспарова можно смело называть величайшим шахматистом, когда-либо рожденным, поскольку он выигрывал огромное множество партий, а его рейтинг ФИДЕ более десятилетия держался непобежденным.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В 2005 г. он закончил свою карьеру шахматиста, став видным политическим деятелем.</a:t>
            </a:r>
          </a:p>
          <a:p>
            <a:endParaRPr lang="ru-RU" dirty="0"/>
          </a:p>
        </p:txBody>
      </p:sp>
      <p:pic>
        <p:nvPicPr>
          <p:cNvPr id="4" name="Рисунок 3" descr="http://www.infoniac.ru/upload/medialibrary/fc2/fc2064ded7fa4d7bade47714e08274e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1642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588565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Шахматист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- 190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2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ru-RU" dirty="0"/>
              <a:t>Рик Роснер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84784"/>
            <a:ext cx="4248472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Рик Роснер – человек крайне неоднозначный. Несмотря на невероятно высокий уровень IQ, этот американец, возраст которого составляет 54 </a:t>
            </a:r>
            <a:r>
              <a:rPr lang="ru-RU" dirty="0" smtClean="0"/>
              <a:t>г., </a:t>
            </a:r>
            <a:r>
              <a:rPr lang="ru-RU" dirty="0"/>
              <a:t>в настоящее время работает телевизионным продюсером и пишет сценарии для различных телевизионных шоу. 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До </a:t>
            </a:r>
            <a:r>
              <a:rPr lang="ru-RU" dirty="0"/>
              <a:t>этого он был безработным, принимал участие в программе «Кто хочет стать миллионером», работал стриптизером, официантом и даже вышибалой в барах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Сегодня Рик иногда проводит бессонные ночи, решая различные IQ-тесты, пытаясь достигнуть еще более впечатляющего результата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www.infoniac.ru/upload/medialibrary/820/8200038aaecc58659c81b8540698aa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5" y="1628800"/>
            <a:ext cx="379499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4056" y="4653135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Телепродюсер</a:t>
            </a:r>
          </a:p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IQ - 192</a:t>
            </a:r>
          </a:p>
        </p:txBody>
      </p:sp>
    </p:spTree>
    <p:extLst>
      <p:ext uri="{BB962C8B-B14F-4D97-AF65-F5344CB8AC3E}">
        <p14:creationId xmlns:p14="http://schemas.microsoft.com/office/powerpoint/2010/main" val="90552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07368"/>
          </a:xfrm>
        </p:spPr>
        <p:txBody>
          <a:bodyPr/>
          <a:lstStyle/>
          <a:p>
            <a:pPr algn="ctr"/>
            <a:r>
              <a:rPr lang="ru-RU" dirty="0"/>
              <a:t>Ким Унг-Йонг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268760"/>
            <a:ext cx="4464496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/>
              <a:t>Ким Унг-Йонг родился в 1963г. в Кореи. Он </a:t>
            </a:r>
            <a:r>
              <a:rPr lang="ru-RU" sz="1400" dirty="0" smtClean="0"/>
              <a:t>попал </a:t>
            </a:r>
            <a:r>
              <a:rPr lang="ru-RU" sz="1400" dirty="0"/>
              <a:t>в Книгу рекордов Гиннеса. И не просто так!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/>
              <a:t>С самого раннего детства у него начали проявляться способности вундеркинда. В шесть месяцев он сказал первое слово, а в год мог свободно беседовать, в три – начал читать на корейском, японском, немецком и английском языках.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/>
              <a:t>В раннем детстве Ким начал писать стихи и показал себя великолепным художником.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/>
              <a:t>С четырех до семи лет Ким Унг-Йонг посещал занятия университета в Ханьяне в качестве свободного </a:t>
            </a:r>
            <a:r>
              <a:rPr lang="ru-RU" sz="1400" dirty="0" smtClean="0"/>
              <a:t>слушателя</a:t>
            </a:r>
            <a:r>
              <a:rPr lang="ru-RU" sz="1400" dirty="0"/>
              <a:t>.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семь лет он переехал в США по приглашению Американского космического агентства. 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1974 </a:t>
            </a:r>
            <a:r>
              <a:rPr lang="ru-RU" sz="1400" dirty="0" smtClean="0"/>
              <a:t>г. начал </a:t>
            </a:r>
            <a:r>
              <a:rPr lang="ru-RU" sz="1400" dirty="0"/>
              <a:t>работать в НАСА. 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1978 г. он вернулся на родину. 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Является </a:t>
            </a:r>
            <a:r>
              <a:rPr lang="ru-RU" sz="1400" dirty="0"/>
              <a:t>автором около 100 научных работ.</a:t>
            </a:r>
          </a:p>
        </p:txBody>
      </p:sp>
      <p:pic>
        <p:nvPicPr>
          <p:cNvPr id="4" name="Рисунок 3" descr="5 самых умных людей планеты (7 фото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851854" cy="35565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5299" y="5373216"/>
            <a:ext cx="3816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2"/>
                </a:solidFill>
              </a:rPr>
              <a:t>Корейский вундеркинд</a:t>
            </a:r>
          </a:p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IQ </a:t>
            </a:r>
            <a:r>
              <a:rPr lang="ru-RU" sz="2800" dirty="0" smtClean="0">
                <a:solidFill>
                  <a:schemeClr val="tx2"/>
                </a:solidFill>
              </a:rPr>
              <a:t>- 210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Кристофер </a:t>
            </a:r>
            <a:r>
              <a:rPr lang="ru-RU" dirty="0" smtClean="0"/>
              <a:t>Хирата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87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IQ Кристофера Хирата – ни много ни мало 225 баллов.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Уже в четырнадцать американец Кристофер Хирата без труда смог поступить в Калифорнийский Технологический университет.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Он проявлял значительные успехи в исследовании проектов НАСА, связанных с колонизацией планеты Марс. В Американской космическом агентстве он начал работать уже в 16 лет.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В 22 года защитил докторскую по астрофизике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http://www.infoniac.ru/upload/medialibrary/d30/d3038de7ab73a9731352d3a35ba653e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09634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7841" y="5085184"/>
            <a:ext cx="3384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2"/>
                </a:solidFill>
              </a:rPr>
              <a:t>Доктор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 fontAlgn="base"/>
            <a:r>
              <a:rPr lang="ru-RU" sz="2400" dirty="0" smtClean="0">
                <a:solidFill>
                  <a:schemeClr val="tx2"/>
                </a:solidFill>
              </a:rPr>
              <a:t>астрофизических </a:t>
            </a:r>
            <a:r>
              <a:rPr lang="ru-RU" sz="2400" dirty="0">
                <a:solidFill>
                  <a:schemeClr val="tx2"/>
                </a:solidFill>
              </a:rPr>
              <a:t>наук</a:t>
            </a:r>
          </a:p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IQ </a:t>
            </a:r>
            <a:r>
              <a:rPr lang="ru-RU" sz="2800" dirty="0" smtClean="0">
                <a:solidFill>
                  <a:schemeClr val="tx2"/>
                </a:solidFill>
              </a:rPr>
              <a:t>- 225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ru-RU" dirty="0"/>
              <a:t>Мерилин Вос Савант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12776"/>
            <a:ext cx="4752528" cy="506422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С 1986 по 1989 гг. вос Савант входила в книгу рекордов Гиннесса как обладательница самого высокого IQ. Это значение было зафиксировано еще тогда, когда ей было всего десять лет.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Живет в Миссури, состоит в законном браке с Робертом Джарвиком –учёным, который приобрёл известность как создатель искусственного сердца.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C </a:t>
            </a:r>
            <a:r>
              <a:rPr lang="ru-RU" sz="1500" dirty="0" smtClean="0"/>
              <a:t>1986 г. </a:t>
            </a:r>
            <a:r>
              <a:rPr lang="ru-RU" sz="1500" dirty="0"/>
              <a:t>вос Савант ведёт рубрику «Спросите Мэрилин» в одном из самых популярных в </a:t>
            </a:r>
            <a:r>
              <a:rPr lang="ru-RU" sz="1500" dirty="0" smtClean="0"/>
              <a:t>США журнале </a:t>
            </a:r>
            <a:r>
              <a:rPr lang="ru-RU" sz="1500" dirty="0"/>
              <a:t>Parade, где она отвечает на вопросы читателей журнала. Иногда её ответы оказываются спорными. Существует сайт, посвящённый критике ответов Мэрилин</a:t>
            </a:r>
            <a:r>
              <a:rPr lang="ru-RU" sz="1500" dirty="0" smtClean="0"/>
              <a:t>.</a:t>
            </a:r>
            <a:endParaRPr lang="ru-RU" sz="1500" dirty="0"/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Сама вос Савант считает, что интеллект включает так много компонентов, что попытки точно измерить его бесполезны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4" name="Рисунок 3" descr="http://samie-samie.ru/wp-content/uploads/2012/04/samyj-umnyj-chelovek-v-mi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" y="1700808"/>
            <a:ext cx="345638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3230" y="4437112"/>
            <a:ext cx="3384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solidFill>
                  <a:schemeClr val="tx2"/>
                </a:solidFill>
              </a:rPr>
              <a:t>Ведущая рубрики </a:t>
            </a:r>
            <a:r>
              <a:rPr lang="ru-RU" sz="2400" dirty="0">
                <a:solidFill>
                  <a:schemeClr val="tx2"/>
                </a:solidFill>
              </a:rPr>
              <a:t>в журнале Parade </a:t>
            </a:r>
          </a:p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IQ - 228</a:t>
            </a:r>
          </a:p>
        </p:txBody>
      </p:sp>
    </p:spTree>
    <p:extLst>
      <p:ext uri="{BB962C8B-B14F-4D97-AF65-F5344CB8AC3E}">
        <p14:creationId xmlns:p14="http://schemas.microsoft.com/office/powerpoint/2010/main" val="77076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Теренс </a:t>
            </a:r>
            <a:r>
              <a:rPr lang="ru-RU" dirty="0" smtClean="0"/>
              <a:t>Тао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320480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700" dirty="0"/>
              <a:t>Теренс Тао с детства отличался сообразительностью и острым умом. В возрасте 2 лет он уже выполнял основные арифметические действия, знал весь алфавит.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700" dirty="0"/>
              <a:t>В возрасте девяти лет он изучал математику по университетской программе.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700" dirty="0"/>
              <a:t>В 20 лет получил степень доктора в Принстонском университете.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700" dirty="0"/>
              <a:t>В возрасте 24-х лет он становится самым молодым профессором в Калифорнийском Университете в Лос-Анджелесе. За все время он написал и опубликовал более 250 научных работ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4" name="Рисунок 3" descr="http://24smi.org/public/media/filer_public_thumbnails/news/2013/07/17/1374061971.jpg__600x420_q85_cr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183"/>
            <a:ext cx="374441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3158" y="4632672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chemeClr val="tx2"/>
                </a:solidFill>
              </a:rPr>
              <a:t>Профессор Калифорнийского университета</a:t>
            </a:r>
          </a:p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IQ - 230</a:t>
            </a:r>
          </a:p>
        </p:txBody>
      </p:sp>
    </p:spTree>
    <p:extLst>
      <p:ext uri="{BB962C8B-B14F-4D97-AF65-F5344CB8AC3E}">
        <p14:creationId xmlns:p14="http://schemas.microsoft.com/office/powerpoint/2010/main" val="56943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/>
              <a:t>Григорий Перельман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556792"/>
            <a:ext cx="4392488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Если говорить о самом умном человеке в России, то им, безусловно, является Григорий Яковлевич Перельман, родившийся в 1966 г. 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Именно </a:t>
            </a:r>
            <a:r>
              <a:rPr lang="ru-RU" dirty="0"/>
              <a:t>он смог доказать теорему Пуанкаре, за что ему присудили так называемую «Премию тысячелетия» в один миллион долларов, от которой Перельман с легкостью отказался.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К сожалению, в настоящее время Григорий Яковлевич отказывается с кем-либо общаться, включая даже своих друзей. Он замкнут, почти не выходит на улицу. Живет в Санкт-Петербурге, занимается главным делом своей жизни – математикой. </a:t>
            </a:r>
          </a:p>
        </p:txBody>
      </p:sp>
      <p:pic>
        <p:nvPicPr>
          <p:cNvPr id="4" name="Рисунок 3" descr="самые умные люди ми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5" y="1666957"/>
            <a:ext cx="2952328" cy="3343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1585" y="5229200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Математик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</a:t>
            </a:r>
            <a:r>
              <a:rPr lang="ru-RU" sz="2800" dirty="0">
                <a:solidFill>
                  <a:schemeClr val="tx2"/>
                </a:solidFill>
              </a:rPr>
              <a:t>неизвестен</a:t>
            </a:r>
          </a:p>
        </p:txBody>
      </p:sp>
    </p:spTree>
    <p:extLst>
      <p:ext uri="{BB962C8B-B14F-4D97-AF65-F5344CB8AC3E}">
        <p14:creationId xmlns:p14="http://schemas.microsoft.com/office/powerpoint/2010/main" val="62666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 самых умных людей планеты (7 фото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2151" r="13200" b="7885"/>
          <a:stretch/>
        </p:blipFill>
        <p:spPr bwMode="auto">
          <a:xfrm>
            <a:off x="2281413" y="1340768"/>
            <a:ext cx="4581174" cy="3211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986875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smtClean="0">
                <a:solidFill>
                  <a:srgbClr val="FF0000"/>
                </a:solidFill>
              </a:rPr>
              <a:t>Ваш  IQ </a:t>
            </a:r>
            <a:r>
              <a:rPr lang="ru-RU" sz="3200" dirty="0">
                <a:solidFill>
                  <a:srgbClr val="FF0000"/>
                </a:solidFill>
              </a:rPr>
              <a:t>- 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over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7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самый умный человек?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98712"/>
            <a:ext cx="4464496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Самого высокого можно измерить, самого тяжелого – взвесить. А как определить степень ума? Не существует общепризнанного неоспоримого способа подсчета разума. Некоторые считают показателем ума – достижения человека, другие, что руководствуются показателем IQ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амые умн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" y="1916832"/>
            <a:ext cx="3384376" cy="335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80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Коэффициент </a:t>
            </a:r>
            <a:r>
              <a:rPr lang="ru-RU" dirty="0" smtClean="0"/>
              <a:t>интеллекта (IQ)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/>
              <a:t>Ввел понятие коэффициента интеллекта, назвав его </a:t>
            </a:r>
            <a:r>
              <a:rPr lang="ru-RU" dirty="0">
                <a:solidFill>
                  <a:schemeClr val="tx2"/>
                </a:solidFill>
              </a:rPr>
              <a:t>IQ</a:t>
            </a:r>
            <a:r>
              <a:rPr lang="ru-RU" dirty="0"/>
              <a:t>, в 1912 году немецкий ученый </a:t>
            </a:r>
            <a:r>
              <a:rPr lang="ru-RU" dirty="0">
                <a:solidFill>
                  <a:schemeClr val="tx2"/>
                </a:solidFill>
              </a:rPr>
              <a:t>Уильям Штерн</a:t>
            </a:r>
            <a:r>
              <a:rPr lang="ru-RU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Коэффициент интеллекта </a:t>
            </a:r>
            <a:r>
              <a:rPr lang="ru-RU" dirty="0"/>
              <a:t>(англ. IQ — intelligence quotient) — количественная оценка уровня интеллекта человека: уровень интеллекта относительно уровня интеллекта среднестатистического человека такого же возраста. </a:t>
            </a:r>
            <a:endParaRPr lang="ru-RU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IQ </a:t>
            </a:r>
            <a:r>
              <a:rPr lang="ru-RU" dirty="0" smtClean="0"/>
              <a:t>определяется </a:t>
            </a:r>
            <a:r>
              <a:rPr lang="ru-RU" dirty="0"/>
              <a:t>с помощью специальных тестов. </a:t>
            </a:r>
            <a:endParaRPr lang="ru-RU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Тесты </a:t>
            </a:r>
            <a:r>
              <a:rPr lang="ru-RU" dirty="0"/>
              <a:t>IQ рассчитаны на оценку мыслительных способностей, а не уровня знаний (эрудированности).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4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РИСУНКИ\Школа\Глобус\na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2609"/>
            <a:ext cx="2095105" cy="17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 данным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412" y="1484784"/>
            <a:ext cx="8229600" cy="3773016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 smtClean="0"/>
              <a:t>50</a:t>
            </a:r>
            <a:r>
              <a:rPr lang="ru-RU" dirty="0"/>
              <a:t>% людей имеют IQ в пределах 85-110 единиц;</a:t>
            </a:r>
          </a:p>
          <a:p>
            <a:pPr marL="0" indent="0" fontAlgn="base">
              <a:buNone/>
            </a:pPr>
            <a:r>
              <a:rPr lang="ru-RU" dirty="0"/>
              <a:t>2,5% людей имеют IQ ниже 70 единиц (принято считать умственно отсталыми)</a:t>
            </a:r>
          </a:p>
          <a:p>
            <a:pPr marL="0" indent="0" fontAlgn="base">
              <a:buNone/>
            </a:pPr>
            <a:r>
              <a:rPr lang="ru-RU" dirty="0"/>
              <a:t>2,5% людей обладают интеллектом от 130 до 140 единиц;</a:t>
            </a:r>
          </a:p>
          <a:p>
            <a:pPr marL="0" indent="0" fontAlgn="base">
              <a:buNone/>
            </a:pPr>
            <a:r>
              <a:rPr lang="ru-RU" dirty="0"/>
              <a:t>0,5% людей имеют показатель интеллекта выше 140 единиц (их называются гениями). </a:t>
            </a:r>
          </a:p>
          <a:p>
            <a:pPr marL="0" indent="0" fontAlgn="base">
              <a:buNone/>
            </a:pPr>
            <a:r>
              <a:rPr lang="ru-RU" dirty="0"/>
              <a:t>Например, средний показатель IQ лауреатов Нобелевской премии составляет 155-165 единиц.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4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Стивен </a:t>
            </a:r>
            <a:r>
              <a:rPr lang="ru-RU" dirty="0" smtClean="0"/>
              <a:t>Хокинг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726" y="1412776"/>
            <a:ext cx="4690754" cy="5064224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ru-RU" sz="1400" dirty="0"/>
              <a:t>Стивен Хокинг родился 1942 </a:t>
            </a:r>
            <a:r>
              <a:rPr lang="ru-RU" sz="1400" dirty="0" smtClean="0"/>
              <a:t>г. </a:t>
            </a:r>
            <a:r>
              <a:rPr lang="ru-RU" sz="1400" dirty="0"/>
              <a:t>в Великобритании. </a:t>
            </a:r>
          </a:p>
          <a:p>
            <a:pPr fontAlgn="base">
              <a:spcBef>
                <a:spcPts val="600"/>
              </a:spcBef>
            </a:pPr>
            <a:r>
              <a:rPr lang="ru-RU" sz="1400" dirty="0"/>
              <a:t>В 1962 году он окончил Оксфорд с лучшими оценками по всем освоенным предметам. </a:t>
            </a:r>
          </a:p>
          <a:p>
            <a:pPr fontAlgn="base">
              <a:spcBef>
                <a:spcPts val="600"/>
              </a:spcBef>
            </a:pPr>
            <a:r>
              <a:rPr lang="ru-RU" sz="1400" dirty="0"/>
              <a:t>Через 4 года он получил степень Кембриджского университета. </a:t>
            </a:r>
          </a:p>
          <a:p>
            <a:pPr fontAlgn="base">
              <a:spcBef>
                <a:spcPts val="600"/>
              </a:spcBef>
            </a:pPr>
            <a:r>
              <a:rPr lang="ru-RU" sz="1400" dirty="0"/>
              <a:t>В период с 1972 по 1979 </a:t>
            </a:r>
            <a:r>
              <a:rPr lang="ru-RU" sz="1400" dirty="0" smtClean="0"/>
              <a:t>г. получает </a:t>
            </a:r>
            <a:r>
              <a:rPr lang="ru-RU" sz="1400" dirty="0"/>
              <a:t>право на преподавательскую деятельность в ранге профессора астрономии, физики, молекулярной физики, математики и теории гравитации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base">
              <a:spcBef>
                <a:spcPts val="600"/>
              </a:spcBef>
            </a:pPr>
            <a:r>
              <a:rPr lang="ru-RU" sz="1400" dirty="0"/>
              <a:t>В 1960-1962 гг. врачи поставили страшный диагноз – амиотрофический склероз боковых сторон. Стивен Хокинг прикован к инвалидному креслу и не способен говорить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base">
              <a:spcBef>
                <a:spcPts val="600"/>
              </a:spcBef>
            </a:pPr>
            <a:r>
              <a:rPr lang="ru-RU" sz="1400" dirty="0" smtClean="0"/>
              <a:t>Несмотря </a:t>
            </a:r>
            <a:r>
              <a:rPr lang="ru-RU" sz="1400" dirty="0"/>
              <a:t>на свой недуг, он является, пожалуй, наиболее влиятельным физиком-теоретиком на данный момент</a:t>
            </a:r>
            <a:r>
              <a:rPr lang="ru-RU" sz="1400" dirty="0" smtClean="0"/>
              <a:t>.</a:t>
            </a:r>
          </a:p>
          <a:p>
            <a:pPr fontAlgn="base">
              <a:spcBef>
                <a:spcPts val="600"/>
              </a:spcBef>
            </a:pPr>
            <a:r>
              <a:rPr lang="ru-RU" sz="1400" dirty="0" smtClean="0"/>
              <a:t>Он </a:t>
            </a:r>
            <a:r>
              <a:rPr lang="ru-RU" sz="1400" dirty="0"/>
              <a:t>активно занимается популяризацией науки, издавая книги, выступая с лекциями и снимаясь в научно-популярных программах. Он является автором 7 бестселлеров и обладателем 14 наград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 descr="http://samie-samie.ru/wp-content/uploads/2012/04/samyj-umnyj-chelovek-v-mire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8886"/>
            <a:ext cx="380619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62762" y="4382772"/>
            <a:ext cx="30717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Физик - теоретик 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- 160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8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Пол </a:t>
            </a:r>
            <a:r>
              <a:rPr lang="ru-RU" dirty="0" smtClean="0"/>
              <a:t>Аллен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525059"/>
            <a:ext cx="3816424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Пол Аллен – одни из самых успешных людей, который превратил свой ум в богатство. При состоянии, оцениваемом в 14,2 </a:t>
            </a:r>
            <a:r>
              <a:rPr lang="ru-RU" sz="2200" dirty="0" smtClean="0"/>
              <a:t>млрд. долларов</a:t>
            </a:r>
            <a:r>
              <a:rPr lang="ru-RU" sz="2200" dirty="0"/>
              <a:t>, Пол Аллен находится на 48-м месте в списке самых богатых людей в мире, являясь владельцем множества компаний и спортивных команд.</a:t>
            </a:r>
          </a:p>
          <a:p>
            <a:endParaRPr lang="ru-RU" dirty="0"/>
          </a:p>
        </p:txBody>
      </p:sp>
      <p:pic>
        <p:nvPicPr>
          <p:cNvPr id="4" name="Рисунок 3" descr="http://www.infoniac.ru/upload/medialibrary/2ad/2ad170384d63ad2e897dfa3d9848a28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2" y="1628800"/>
            <a:ext cx="408261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36620" y="4437112"/>
            <a:ext cx="35881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2"/>
                </a:solidFill>
              </a:rPr>
              <a:t>Соучредитель Microsoft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- 170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6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Юдит </a:t>
            </a:r>
            <a:r>
              <a:rPr lang="ru-RU" dirty="0" smtClean="0"/>
              <a:t>Полгар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876800"/>
          </a:xfrm>
        </p:spPr>
        <p:txBody>
          <a:bodyPr>
            <a:normAutofit/>
          </a:bodyPr>
          <a:lstStyle/>
          <a:p>
            <a:r>
              <a:rPr lang="ru-RU" sz="1900" dirty="0"/>
              <a:t>Юдит Полгар – венгерская шахматистка, которая в 15 лет стала самым молодым гроссмейстером в мире, превзойдя рекорд Бобби Фишера на месяц.  </a:t>
            </a:r>
          </a:p>
          <a:p>
            <a:r>
              <a:rPr lang="ru-RU" sz="1900" dirty="0"/>
              <a:t>В 1993 году ей удалось обыграть Анатолия Карпова, а в 2002 году Гарри Каспарова. </a:t>
            </a:r>
            <a:endParaRPr lang="ru-RU" sz="1900" dirty="0" smtClean="0"/>
          </a:p>
          <a:p>
            <a:r>
              <a:rPr lang="ru-RU" sz="1900" dirty="0" smtClean="0"/>
              <a:t>Найджел </a:t>
            </a:r>
            <a:r>
              <a:rPr lang="ru-RU" sz="1900" dirty="0"/>
              <a:t>Шорт, английский гроссмейстер, сказал, что Юдит Полгар «чует мат уже за двадцать ходов».</a:t>
            </a:r>
          </a:p>
          <a:p>
            <a:endParaRPr lang="ru-RU" dirty="0"/>
          </a:p>
        </p:txBody>
      </p:sp>
      <p:pic>
        <p:nvPicPr>
          <p:cNvPr id="4" name="Рисунок 3" descr="Самые гениальные дети планеты (10 фото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174146" cy="3787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0544" y="5487639"/>
            <a:ext cx="3390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Шахматистка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- 170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1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Сэр Эндрю </a:t>
            </a:r>
            <a:r>
              <a:rPr lang="ru-RU" dirty="0" smtClean="0"/>
              <a:t>Уайлс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307926" cy="52324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Известный британский математик Эндрю Уайлса в 10-летнем возрасте услышал Великую теорему Ферма и решил ее доказать, используя школьные знания. Разумеется, ему это не удалось. Тем не менее, он не отчаялся и начал изучать работы математиков, занимавшихся решением этой задачи. Своего Эндрю Уайлс в конце концов добился.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 smtClean="0"/>
              <a:t>В </a:t>
            </a:r>
            <a:r>
              <a:rPr lang="ru-RU" sz="2900" dirty="0"/>
              <a:t>1995 году </a:t>
            </a:r>
            <a:r>
              <a:rPr lang="ru-RU" sz="2900" dirty="0" smtClean="0"/>
              <a:t>он доказал </a:t>
            </a:r>
            <a:r>
              <a:rPr lang="ru-RU" sz="2900" dirty="0"/>
              <a:t>Великую теорему Ферма, которая считалась самой сложной математической задачей в мире. </a:t>
            </a:r>
            <a:endParaRPr lang="ru-RU" sz="29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Эндрю </a:t>
            </a:r>
            <a:r>
              <a:rPr lang="ru-RU" sz="2900" dirty="0" smtClean="0"/>
              <a:t>Уайлс является </a:t>
            </a:r>
            <a:r>
              <a:rPr lang="ru-RU" sz="2900" dirty="0"/>
              <a:t>обладателем 15 международных наград в области математики.</a:t>
            </a:r>
          </a:p>
          <a:p>
            <a:endParaRPr lang="ru-RU" dirty="0"/>
          </a:p>
        </p:txBody>
      </p:sp>
      <p:pic>
        <p:nvPicPr>
          <p:cNvPr id="5" name="Рисунок 4" descr="http://samie-samie.ru/wp-content/uploads/2012/04/samyj-umnyj-chelovek-v-mire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" y="1556792"/>
            <a:ext cx="3802689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4750" y="4581127"/>
            <a:ext cx="340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Математик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- 170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1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Джеймс </a:t>
            </a:r>
            <a:r>
              <a:rPr lang="ru-RU" dirty="0" smtClean="0"/>
              <a:t>Вудс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1714" y="1340768"/>
            <a:ext cx="4466750" cy="4968552"/>
          </a:xfrm>
        </p:spPr>
        <p:txBody>
          <a:bodyPr>
            <a:noAutofit/>
          </a:bodyPr>
          <a:lstStyle/>
          <a:p>
            <a:r>
              <a:rPr lang="ru-RU" sz="1700" dirty="0"/>
              <a:t>Джеймс </a:t>
            </a:r>
            <a:r>
              <a:rPr lang="ru-RU" sz="1700" dirty="0" smtClean="0"/>
              <a:t>Вудс </a:t>
            </a:r>
            <a:r>
              <a:rPr lang="ru-RU" sz="1700" dirty="0"/>
              <a:t>родился в </a:t>
            </a:r>
            <a:r>
              <a:rPr lang="ru-RU" sz="1700" dirty="0" smtClean="0"/>
              <a:t>1947г. в городе </a:t>
            </a:r>
            <a:r>
              <a:rPr lang="ru-RU" sz="1700" dirty="0"/>
              <a:t>Вернал, штат Юта. Учился хорошо, после окончания школы он поступил в престижный Калифорнийский </a:t>
            </a:r>
            <a:r>
              <a:rPr lang="ru-RU" sz="1700" dirty="0" smtClean="0"/>
              <a:t>университет, затем </a:t>
            </a:r>
            <a:r>
              <a:rPr lang="ru-RU" sz="1700" dirty="0"/>
              <a:t>был зачислен в Массачусетский технологический институт. </a:t>
            </a:r>
            <a:endParaRPr lang="ru-RU" sz="1700" dirty="0" smtClean="0"/>
          </a:p>
          <a:p>
            <a:r>
              <a:rPr lang="ru-RU" sz="1700" dirty="0" smtClean="0"/>
              <a:t>Незадолго </a:t>
            </a:r>
            <a:r>
              <a:rPr lang="ru-RU" sz="1700" dirty="0"/>
              <a:t>до окончания ВУЗа бросил учиться и переехал в Нью-Йорк, где занялся актерской карьерой. </a:t>
            </a:r>
          </a:p>
          <a:p>
            <a:r>
              <a:rPr lang="ru-RU" sz="1700" dirty="0"/>
              <a:t>Спустя пару лет впервые снялся в киноленте, однако успех к Вудсу пришел только в 80-ых годах прошлого столетия. Он запомнился многим в первую очередь по таким фильмам, как «Однажды в Америке», «Напролом», «Сальвадор», «Чаплин». </a:t>
            </a:r>
            <a:endParaRPr lang="ru-RU" sz="1700" dirty="0" smtClean="0"/>
          </a:p>
          <a:p>
            <a:r>
              <a:rPr lang="ru-RU" sz="1700" dirty="0" smtClean="0"/>
              <a:t>На </a:t>
            </a:r>
            <a:r>
              <a:rPr lang="ru-RU" sz="1700" dirty="0"/>
              <a:t>его счету три премии Эмми и две номинации на "Оскар</a:t>
            </a:r>
            <a:r>
              <a:rPr lang="ru-RU" sz="1700" dirty="0" smtClean="0"/>
              <a:t>".</a:t>
            </a:r>
            <a:endParaRPr lang="ru-RU" sz="1700" dirty="0"/>
          </a:p>
        </p:txBody>
      </p:sp>
      <p:pic>
        <p:nvPicPr>
          <p:cNvPr id="4" name="Рисунок 3" descr="http://www.infoniac.ru/upload/medialibrary/d14/d14ead2f91da8dec45c8638a7952a46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4738"/>
          <a:stretch/>
        </p:blipFill>
        <p:spPr bwMode="auto">
          <a:xfrm>
            <a:off x="510657" y="1484784"/>
            <a:ext cx="3616469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3864" y="4339502"/>
            <a:ext cx="279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chemeClr val="tx2"/>
                </a:solidFill>
              </a:rPr>
              <a:t>Актер</a:t>
            </a:r>
          </a:p>
          <a:p>
            <a:pPr algn="ctr" fontAlgn="base"/>
            <a:r>
              <a:rPr lang="ru-RU" sz="2800" dirty="0" smtClean="0">
                <a:solidFill>
                  <a:schemeClr val="tx2"/>
                </a:solidFill>
              </a:rPr>
              <a:t>IQ - 180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0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</TotalTime>
  <Words>1239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Самые умные  люди мира</vt:lpstr>
      <vt:lpstr>Кто самый умный человек?</vt:lpstr>
      <vt:lpstr>Коэффициент интеллекта (IQ)</vt:lpstr>
      <vt:lpstr>По данным статистики</vt:lpstr>
      <vt:lpstr>Стивен Хокинг</vt:lpstr>
      <vt:lpstr>Пол Аллен</vt:lpstr>
      <vt:lpstr>Юдит Полгар</vt:lpstr>
      <vt:lpstr>Сэр Эндрю Уайлс</vt:lpstr>
      <vt:lpstr>Джеймс Вудс</vt:lpstr>
      <vt:lpstr>Гарри Каспаров</vt:lpstr>
      <vt:lpstr>Рик Роснер</vt:lpstr>
      <vt:lpstr>Ким Унг-Йонг</vt:lpstr>
      <vt:lpstr>Кристофер Хирата</vt:lpstr>
      <vt:lpstr>Мерилин Вос Савант</vt:lpstr>
      <vt:lpstr>Теренс Тао</vt:lpstr>
      <vt:lpstr>Григорий Перельман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умные  люди мира</dc:title>
  <dc:creator>Догадова</dc:creator>
  <cp:lastModifiedBy>Догадова</cp:lastModifiedBy>
  <cp:revision>17</cp:revision>
  <dcterms:created xsi:type="dcterms:W3CDTF">2014-11-05T17:24:15Z</dcterms:created>
  <dcterms:modified xsi:type="dcterms:W3CDTF">2014-11-25T10:16:23Z</dcterms:modified>
</cp:coreProperties>
</file>