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1" r:id="rId6"/>
    <p:sldId id="260" r:id="rId7"/>
    <p:sldId id="267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4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6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7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7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5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0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2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2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5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7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2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ABEC-B2AF-4C3B-9513-9821FF8A1A3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1DFA-8F79-4751-97E8-075B42F83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9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" TargetMode="External"/><Relationship Id="rId7" Type="http://schemas.openxmlformats.org/officeDocument/2006/relationships/hyperlink" Target="http://www.metkab32.blogspot.ru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kurgan.orbitel.ru/" TargetMode="External"/><Relationship Id="rId5" Type="http://schemas.openxmlformats.org/officeDocument/2006/relationships/hyperlink" Target="http://www.proshkolu.ru/" TargetMode="External"/><Relationship Id="rId4" Type="http://schemas.openxmlformats.org/officeDocument/2006/relationships/hyperlink" Target="http://www.zavuch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donial.ucoz.ru/books/dogadova_DVD_2009-2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zaitseva-irina.ru/upload/main1255631025.jpg" TargetMode="External"/><Relationship Id="rId5" Type="http://schemas.openxmlformats.org/officeDocument/2006/relationships/image" Target="../media/image26.jpeg"/><Relationship Id="rId10" Type="http://schemas.openxmlformats.org/officeDocument/2006/relationships/image" Target="http://www.zaitseva-irina.ru/upload/main1222611316.jpg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http://www.zaitseva-irina.ru/upload/main1222603574.jpg" TargetMode="External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592" y="2423003"/>
            <a:ext cx="8208912" cy="237626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САМООБРАЗОВАНИЕ УЧИТЕЛЯ –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необходимое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условие совершенствования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педагогического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мастерства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7128792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Догадова Н.А., учитель математики </a:t>
            </a:r>
          </a:p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МБОУ г. Кургана «Гимназия №32»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\Мои документы\Загрузки\книга-яблока-22544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157"/>
            <a:ext cx="2304256" cy="23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6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Новый жизненный стандарт: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«ОБРАЗОВАНИЕ ДЛЯ ВСЕХ.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 ЧЕРЕЗ ВСЮ ЖИЗНЬ…»</a:t>
            </a:r>
          </a:p>
          <a:p>
            <a:endParaRPr lang="ru-RU" dirty="0"/>
          </a:p>
        </p:txBody>
      </p:sp>
      <p:pic>
        <p:nvPicPr>
          <p:cNvPr id="7170" name="Picture 2" descr="C:\Documents and Settings\Admin\Мои документы\РИСУНКИ\Школа\Разное\33826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56727"/>
            <a:ext cx="3492467" cy="26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2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РИСУНКИ\Школа\Тетрадь Учебник Книга\Копия {8e8e40bf-2f23-47fa-9fca-54c2ba3a69f3}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04704"/>
            <a:ext cx="2731294" cy="25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2618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«Учитель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живёт до тех пор, пока учится, как только он перестает учиться, в нём умирает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учитель».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К.Д</a:t>
            </a:r>
            <a:r>
              <a:rPr lang="ru-RU" sz="3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Ушинский </a:t>
            </a:r>
          </a:p>
        </p:txBody>
      </p:sp>
    </p:spTree>
    <p:extLst>
      <p:ext uri="{BB962C8B-B14F-4D97-AF65-F5344CB8AC3E}">
        <p14:creationId xmlns:p14="http://schemas.microsoft.com/office/powerpoint/2010/main" val="193668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77" y="188640"/>
            <a:ext cx="8229600" cy="922114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http://www.donial.ru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Documents and Settings\Admin\Мои документы\Мои рисунки\Рисунок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010"/>
            <a:ext cx="9156554" cy="58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Downloads\39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8" b="8682"/>
          <a:stretch/>
        </p:blipFill>
        <p:spPr bwMode="auto">
          <a:xfrm>
            <a:off x="7338191" y="203154"/>
            <a:ext cx="1742437" cy="13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6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25296" r="15564" b="25041"/>
          <a:stretch>
            <a:fillRect/>
          </a:stretch>
        </p:blipFill>
        <p:spPr bwMode="auto">
          <a:xfrm>
            <a:off x="4932040" y="909283"/>
            <a:ext cx="3383810" cy="25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Documents and Settings\Admin\Мои документы\Мои рисунки\Рисунок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4" y="1196752"/>
            <a:ext cx="4052247" cy="30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444" y="296982"/>
            <a:ext cx="7511143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Математическая карусель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Documents and Settings\Admin\Мои документы\Мои рисунки\Копия (2) Счастливый билет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84" y="5673440"/>
            <a:ext cx="2031485" cy="9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Мои документы\Мои рисунки\Рисунок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61" y="2607383"/>
            <a:ext cx="4088076" cy="30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Admin\Мои документы\Неделя наук\Ищенко Соня\Копия P31000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01" y="3248694"/>
            <a:ext cx="1818559" cy="24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1" t="26414" r="16957" b="26433"/>
          <a:stretch>
            <a:fillRect/>
          </a:stretch>
        </p:blipFill>
        <p:spPr bwMode="auto">
          <a:xfrm>
            <a:off x="1352352" y="3717032"/>
            <a:ext cx="3750614" cy="283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95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44" y="332656"/>
            <a:ext cx="7511143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Участие в олимпиадах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Admin\Мои документы\Downloads\kengu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347101" cy="251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Admin\Мои документы\Фото класса\УРФО\2009-2010.УРФО\Копия P127019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2808312" cy="37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Documents and Settings\Admin\Мои документы\Фото класса\Самые талантливые\Мои олимпиадники\Копия Копия Команда 6к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21" y="1197315"/>
            <a:ext cx="460035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Documents and Settings\Admin\Мои документы\Олимпиады_фото_грамоты_НПК\ВОШ\2013-14_ВОШ\ВОШ_1(школьный) тур_ФОТО_2013-14\На сайт_Шк.олимп_2013\Победители школьной олимпиад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00" y="4005064"/>
            <a:ext cx="3406914" cy="25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Documents and Settings\Admin\Мои документы\Олимпиады_фото_грамоты_НПК\На сайт_ВОШ_2014-15\1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49" y="4899617"/>
            <a:ext cx="1886282" cy="16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Классное руководство</a:t>
            </a:r>
          </a:p>
        </p:txBody>
      </p:sp>
      <p:pic>
        <p:nvPicPr>
          <p:cNvPr id="7" name="Picture 12" descr="Копия (2)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 r="-252"/>
          <a:stretch>
            <a:fillRect/>
          </a:stretch>
        </p:blipFill>
        <p:spPr bwMode="auto">
          <a:xfrm>
            <a:off x="597742" y="1225782"/>
            <a:ext cx="3038715" cy="208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P1200211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85" y="3399971"/>
            <a:ext cx="2348658" cy="30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Аврамова Рита, Савелова Мар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19" y="4228546"/>
            <a:ext cx="2937961" cy="220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Копия Для сайта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/>
          <a:stretch>
            <a:fillRect/>
          </a:stretch>
        </p:blipFill>
        <p:spPr bwMode="auto">
          <a:xfrm>
            <a:off x="6299789" y="1208701"/>
            <a:ext cx="2274114" cy="28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На закладке алеи славы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43" y="1215643"/>
            <a:ext cx="235265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Копия P50601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17" y="4261631"/>
            <a:ext cx="2913062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0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Мои документы\РИСУНКИ\Школа\Копия x_cc39f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95" y="3645024"/>
            <a:ext cx="1918072" cy="29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Сетевые педагогические сообщества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34563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Открытый класс  </a:t>
            </a:r>
            <a:r>
              <a:rPr lang="en-US" sz="2800" u="sng" dirty="0" smtClean="0">
                <a:hlinkClick r:id="rId3"/>
              </a:rPr>
              <a:t>http</a:t>
            </a:r>
            <a:r>
              <a:rPr lang="ru-RU" sz="2800" u="sng" dirty="0">
                <a:hlinkClick r:id="rId3"/>
              </a:rPr>
              <a:t>://</a:t>
            </a:r>
            <a:r>
              <a:rPr lang="en-US" sz="2800" u="sng" dirty="0">
                <a:hlinkClick r:id="rId3"/>
              </a:rPr>
              <a:t>www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err="1">
                <a:hlinkClick r:id="rId3"/>
              </a:rPr>
              <a:t>openclass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err="1">
                <a:hlinkClick r:id="rId3"/>
              </a:rPr>
              <a:t>ru</a:t>
            </a:r>
            <a:r>
              <a:rPr lang="ru-RU" sz="2800" u="sng" dirty="0">
                <a:hlinkClick r:id="rId3"/>
              </a:rPr>
              <a:t>/</a:t>
            </a:r>
            <a:endParaRPr lang="ru-RU" sz="2800" dirty="0"/>
          </a:p>
          <a:p>
            <a:r>
              <a:rPr lang="ru-RU" sz="2800" dirty="0" err="1" smtClean="0"/>
              <a:t>ЗАВУЧ.инфо</a:t>
            </a:r>
            <a:r>
              <a:rPr lang="ru-RU" sz="2800" dirty="0" smtClean="0"/>
              <a:t>  </a:t>
            </a:r>
            <a:r>
              <a:rPr lang="ru-RU" sz="2800" u="sng" dirty="0" smtClean="0">
                <a:hlinkClick r:id="rId4"/>
              </a:rPr>
              <a:t>http</a:t>
            </a:r>
            <a:r>
              <a:rPr lang="ru-RU" sz="2800" u="sng" dirty="0">
                <a:hlinkClick r:id="rId4"/>
              </a:rPr>
              <a:t>://www.zavuch.ru/</a:t>
            </a:r>
            <a:endParaRPr lang="ru-RU" sz="2800" dirty="0"/>
          </a:p>
          <a:p>
            <a:r>
              <a:rPr lang="en-US" sz="2800" dirty="0" smtClean="0"/>
              <a:t>Pro</a:t>
            </a:r>
            <a:r>
              <a:rPr lang="ru-RU" sz="2800" dirty="0"/>
              <a:t>Школу.</a:t>
            </a:r>
            <a:r>
              <a:rPr lang="en-US" sz="2800" dirty="0" err="1"/>
              <a:t>ru</a:t>
            </a:r>
            <a:r>
              <a:rPr lang="en-US" sz="2800" dirty="0"/>
              <a:t> </a:t>
            </a:r>
            <a:r>
              <a:rPr lang="ru-RU" sz="2800" dirty="0" smtClean="0"/>
              <a:t> </a:t>
            </a:r>
            <a:r>
              <a:rPr lang="ru-RU" sz="2800" u="sng" dirty="0" smtClean="0">
                <a:hlinkClick r:id="rId5"/>
              </a:rPr>
              <a:t>http</a:t>
            </a:r>
            <a:r>
              <a:rPr lang="ru-RU" sz="2800" u="sng" dirty="0">
                <a:hlinkClick r:id="rId5"/>
              </a:rPr>
              <a:t>://www.proshkolu.ru/</a:t>
            </a:r>
            <a:endParaRPr lang="ru-RU" sz="2800" dirty="0"/>
          </a:p>
          <a:p>
            <a:r>
              <a:rPr lang="ru-RU" sz="2800" dirty="0" err="1" smtClean="0"/>
              <a:t>КурганВики</a:t>
            </a:r>
            <a:r>
              <a:rPr lang="ru-RU" sz="2800" dirty="0" smtClean="0"/>
              <a:t> </a:t>
            </a:r>
            <a:r>
              <a:rPr lang="ru-RU" sz="2800" u="sng" dirty="0">
                <a:hlinkClick r:id="rId6"/>
              </a:rPr>
              <a:t>http://wikikurgan.orbitel.ru</a:t>
            </a:r>
            <a:r>
              <a:rPr lang="ru-RU" sz="2800" u="sng" dirty="0" smtClean="0">
                <a:hlinkClick r:id="rId6"/>
              </a:rPr>
              <a:t>/</a:t>
            </a:r>
            <a:endParaRPr lang="ru-RU" sz="2800" dirty="0" smtClean="0"/>
          </a:p>
          <a:p>
            <a:r>
              <a:rPr lang="ru-RU" sz="2800" dirty="0" smtClean="0"/>
              <a:t>Виртуальный </a:t>
            </a:r>
            <a:r>
              <a:rPr lang="ru-RU" sz="2800" dirty="0"/>
              <a:t>методический кабинет МБОУ «Гимназия №32» </a:t>
            </a:r>
            <a:r>
              <a:rPr lang="ru-RU" sz="2800" u="sng" dirty="0" smtClean="0">
                <a:hlinkClick r:id="rId7"/>
              </a:rPr>
              <a:t>http</a:t>
            </a:r>
            <a:r>
              <a:rPr lang="ru-RU" sz="2800" u="sng" dirty="0">
                <a:hlinkClick r:id="rId7"/>
              </a:rPr>
              <a:t>://www.metkab32.blogspot.ru/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35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Фестиваль медиауроков. Материалы победителей. + DVD-дис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1173"/>
            <a:ext cx="2476518" cy="346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 descr="main12556286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312"/>
            <a:ext cx="2476788" cy="34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16" descr="main12233793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8" y="1484313"/>
            <a:ext cx="2475922" cy="34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1" name="Picture 19" descr="http://www.zaitseva-irina.ru/upload/main1255631025.jpg"/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85" y="4523634"/>
            <a:ext cx="2113912" cy="211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4" name="Rectangle 22"/>
          <p:cNvSpPr>
            <a:spLocks noGrp="1" noChangeArrowheads="1"/>
          </p:cNvSpPr>
          <p:nvPr>
            <p:ph type="title"/>
          </p:nvPr>
        </p:nvSpPr>
        <p:spPr>
          <a:xfrm>
            <a:off x="507341" y="404664"/>
            <a:ext cx="8229600" cy="9271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Сборники уроков, </a:t>
            </a:r>
            <a:b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внеклассных мероприятий </a:t>
            </a:r>
          </a:p>
        </p:txBody>
      </p:sp>
      <p:pic>
        <p:nvPicPr>
          <p:cNvPr id="7" name="Picture 18" descr="Фестиваль медиауроков. Мультимедийное приложение. DVD-диск с материалами победителей"/>
          <p:cNvPicPr>
            <a:picLocks noChangeAspect="1" noChangeArrowheads="1"/>
          </p:cNvPicPr>
          <p:nvPr/>
        </p:nvPicPr>
        <p:blipFill>
          <a:blip r:embed="rId7" r:link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93403"/>
            <a:ext cx="2028229" cy="203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http://www.zaitseva-irina.ru/upload/main1222611316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58" y="3861047"/>
            <a:ext cx="1985435" cy="276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</p:txBody>
      </p:sp>
      <p:pic>
        <p:nvPicPr>
          <p:cNvPr id="55299" name="Picture 3" descr="s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055">
            <a:off x="2581275" y="1577975"/>
            <a:ext cx="1789113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www.zaitseva-irina.ru/upload/main1222603574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/>
          <a:stretch>
            <a:fillRect/>
          </a:stretch>
        </p:blipFill>
        <p:spPr bwMode="auto">
          <a:xfrm rot="-971353">
            <a:off x="331788" y="1443038"/>
            <a:ext cx="1778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main1222620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412875"/>
            <a:ext cx="200025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Жюри: Усольцева Е.В., Еремеева О.В., бабушка Казимирского М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15205" r="38138"/>
          <a:stretch>
            <a:fillRect/>
          </a:stretch>
        </p:blipFill>
        <p:spPr bwMode="auto">
          <a:xfrm>
            <a:off x="6907213" y="4408488"/>
            <a:ext cx="2041525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3327617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>
            <a:fillRect/>
          </a:stretch>
        </p:blipFill>
        <p:spPr bwMode="auto">
          <a:xfrm>
            <a:off x="2443163" y="4395788"/>
            <a:ext cx="2012950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9919462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2936" b="4175"/>
          <a:stretch>
            <a:fillRect/>
          </a:stretch>
        </p:blipFill>
        <p:spPr bwMode="auto">
          <a:xfrm>
            <a:off x="6853238" y="1425575"/>
            <a:ext cx="2114550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42679286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13768" r="10870" b="11288"/>
          <a:stretch>
            <a:fillRect/>
          </a:stretch>
        </p:blipFill>
        <p:spPr bwMode="auto">
          <a:xfrm>
            <a:off x="4527550" y="4419600"/>
            <a:ext cx="22955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4572346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11688" r="24321"/>
          <a:stretch>
            <a:fillRect/>
          </a:stretch>
        </p:blipFill>
        <p:spPr bwMode="auto">
          <a:xfrm>
            <a:off x="204788" y="4397375"/>
            <a:ext cx="21272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6303438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"/>
          <a:stretch>
            <a:fillRect/>
          </a:stretch>
        </p:blipFill>
        <p:spPr bwMode="auto">
          <a:xfrm>
            <a:off x="4557713" y="1411288"/>
            <a:ext cx="2205037" cy="2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0" name="Rectangle 1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Сборники классных часов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120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САМООБРАЗОВАНИЕ УЧИТЕЛЯ – необходимое условие совершенствования педагогического мастерства</vt:lpstr>
      <vt:lpstr>Презентация PowerPoint</vt:lpstr>
      <vt:lpstr>http://www.donial.ru</vt:lpstr>
      <vt:lpstr>Математическая карусель</vt:lpstr>
      <vt:lpstr>Участие в олимпиадах</vt:lpstr>
      <vt:lpstr>Классное руководство</vt:lpstr>
      <vt:lpstr>Сетевые педагогические сообщества</vt:lpstr>
      <vt:lpstr>Сборники уроков,  внеклассных мероприятий </vt:lpstr>
      <vt:lpstr>Сборники классных часов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 УЧИТЕЛЯ – необходимое условие совершенствования педагогического мастерства</dc:title>
  <dc:creator>Догадова</dc:creator>
  <cp:lastModifiedBy>Догадова</cp:lastModifiedBy>
  <cp:revision>13</cp:revision>
  <dcterms:created xsi:type="dcterms:W3CDTF">2016-03-27T14:39:19Z</dcterms:created>
  <dcterms:modified xsi:type="dcterms:W3CDTF">2016-04-22T13:41:25Z</dcterms:modified>
</cp:coreProperties>
</file>