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3" r:id="rId2"/>
    <p:sldId id="281" r:id="rId3"/>
    <p:sldId id="288" r:id="rId4"/>
    <p:sldId id="296" r:id="rId5"/>
    <p:sldId id="297" r:id="rId6"/>
    <p:sldId id="298" r:id="rId7"/>
    <p:sldId id="299" r:id="rId8"/>
    <p:sldId id="300" r:id="rId9"/>
    <p:sldId id="293" r:id="rId10"/>
    <p:sldId id="282" r:id="rId11"/>
    <p:sldId id="283" r:id="rId12"/>
    <p:sldId id="284" r:id="rId13"/>
    <p:sldId id="287" r:id="rId14"/>
    <p:sldId id="302" r:id="rId15"/>
    <p:sldId id="286" r:id="rId16"/>
    <p:sldId id="30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4" autoAdjust="0"/>
    <p:restoredTop sz="94718" autoAdjust="0"/>
  </p:normalViewPr>
  <p:slideViewPr>
    <p:cSldViewPr>
      <p:cViewPr varScale="1">
        <p:scale>
          <a:sx n="67" d="100"/>
          <a:sy n="67" d="100"/>
        </p:scale>
        <p:origin x="-5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597FD-81CB-4B48-A993-884639572F79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E306F-76CA-48F0-9D01-174F6D2908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204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3B78-6CB8-4F0C-ACD9-B4BB3A899CA7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9DD2-F03B-4DDB-8430-B1A4270934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73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3B78-6CB8-4F0C-ACD9-B4BB3A899CA7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9DD2-F03B-4DDB-8430-B1A4270934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720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3B78-6CB8-4F0C-ACD9-B4BB3A899CA7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9DD2-F03B-4DDB-8430-B1A4270934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637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3B78-6CB8-4F0C-ACD9-B4BB3A899CA7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9DD2-F03B-4DDB-8430-B1A4270934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957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3B78-6CB8-4F0C-ACD9-B4BB3A899CA7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9DD2-F03B-4DDB-8430-B1A4270934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825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3B78-6CB8-4F0C-ACD9-B4BB3A899CA7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9DD2-F03B-4DDB-8430-B1A4270934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820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3B78-6CB8-4F0C-ACD9-B4BB3A899CA7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9DD2-F03B-4DDB-8430-B1A4270934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920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3B78-6CB8-4F0C-ACD9-B4BB3A899CA7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9DD2-F03B-4DDB-8430-B1A4270934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10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3B78-6CB8-4F0C-ACD9-B4BB3A899CA7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9DD2-F03B-4DDB-8430-B1A4270934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376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3B78-6CB8-4F0C-ACD9-B4BB3A899CA7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9DD2-F03B-4DDB-8430-B1A4270934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72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3B78-6CB8-4F0C-ACD9-B4BB3A899CA7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9DD2-F03B-4DDB-8430-B1A4270934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919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F3B78-6CB8-4F0C-ACD9-B4BB3A899CA7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B9DD2-F03B-4DDB-8430-B1A4270934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6242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Мои документы\Загрузки\44b098b7890f8fbe58cacea76b96ed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9" y="188640"/>
            <a:ext cx="8264768" cy="397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Documents and Settings\Admin\Мои документы\Загрузки\1424288324_3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2996512"/>
            <a:ext cx="3846739" cy="384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Documents and Settings\Admin\Мои документы\РИСУНКИ\Новый год\Снежинки\сн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9241"/>
            <a:ext cx="1614043" cy="175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Documents and Settings\Admin\Мои документы\РИСУНКИ\Новый год\Снежинки\сн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0888">
            <a:off x="1139957" y="3860271"/>
            <a:ext cx="1614043" cy="175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Documents and Settings\Admin\Мои документы\РИСУНКИ\Новый год\Снежинки\сн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979" y="5023981"/>
            <a:ext cx="1614043" cy="175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Documents and Settings\Admin\Мои документы\РИСУНКИ\Новый год\Снежинки\сн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6614">
            <a:off x="130114" y="4919881"/>
            <a:ext cx="1614043" cy="175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65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Безимени-2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409378"/>
            <a:ext cx="1966757" cy="24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Правила </a:t>
            </a:r>
            <a:r>
              <a:rPr lang="ru-RU" b="1" dirty="0"/>
              <a:t>игры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5636" y="1340768"/>
            <a:ext cx="84249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200" b="1" dirty="0" smtClean="0"/>
              <a:t>1</a:t>
            </a:r>
            <a:r>
              <a:rPr lang="ru-RU" sz="2200" b="1" dirty="0"/>
              <a:t>.</a:t>
            </a:r>
            <a:r>
              <a:rPr lang="ru-RU" sz="2200" dirty="0"/>
              <a:t> В нашей игре есть </a:t>
            </a:r>
            <a:r>
              <a:rPr lang="ru-RU" sz="2200" b="1" dirty="0"/>
              <a:t>сектор «</a:t>
            </a:r>
            <a:r>
              <a:rPr lang="ru-RU" sz="2200" b="1" cap="all" dirty="0"/>
              <a:t>п</a:t>
            </a:r>
            <a:r>
              <a:rPr lang="ru-RU" sz="2200" b="1" dirty="0"/>
              <a:t>риз»</a:t>
            </a:r>
            <a:r>
              <a:rPr lang="ru-RU" sz="2200" dirty="0"/>
              <a:t>, получить приз вы сможете, если после некоторой подсказки угадаете то, что лежит в чёрном ящике. После получения приза участник игру не покидает, т.е. приз является приятным сюрпризом (на барабане это буква П).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200" b="1" dirty="0"/>
              <a:t> </a:t>
            </a:r>
            <a:r>
              <a:rPr lang="ru-RU" sz="2200" b="1" dirty="0" smtClean="0"/>
              <a:t>2</a:t>
            </a:r>
            <a:r>
              <a:rPr lang="ru-RU" sz="2200" b="1" dirty="0"/>
              <a:t>.</a:t>
            </a:r>
            <a:r>
              <a:rPr lang="ru-RU" sz="2200" dirty="0"/>
              <a:t> На нашей игре есть необычный </a:t>
            </a:r>
            <a:r>
              <a:rPr lang="ru-RU" sz="2200" b="1" dirty="0"/>
              <a:t>сектор «Р»</a:t>
            </a:r>
            <a:r>
              <a:rPr lang="ru-RU" sz="2200" dirty="0"/>
              <a:t>, что означает – </a:t>
            </a:r>
            <a:r>
              <a:rPr lang="ru-RU" sz="2200" b="1" dirty="0"/>
              <a:t>«рекламная пауза»</a:t>
            </a:r>
            <a:r>
              <a:rPr lang="ru-RU" sz="2200" dirty="0"/>
              <a:t>. Если этот сектор вам выпадет, вы будете должны нас удивить: станцевать, спеть песню, рассказать стих или анекдот, а если вам в голову ничего не придёт, то выполнить моё шуточное задание (на барабане это буква Б</a:t>
            </a:r>
            <a:r>
              <a:rPr lang="ru-RU" sz="2200" dirty="0" smtClean="0"/>
              <a:t>).</a:t>
            </a:r>
            <a:endParaRPr lang="ru-RU" sz="22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200" b="1" dirty="0"/>
              <a:t>3.</a:t>
            </a:r>
            <a:r>
              <a:rPr lang="ru-RU" sz="2200" dirty="0"/>
              <a:t> Обращаюсь к тем, кто на данный момент является </a:t>
            </a:r>
            <a:r>
              <a:rPr lang="ru-RU" sz="2200" dirty="0" smtClean="0"/>
              <a:t>зрителем</a:t>
            </a:r>
            <a:r>
              <a:rPr lang="ru-RU" sz="2200" dirty="0"/>
              <a:t>. </a:t>
            </a:r>
            <a:r>
              <a:rPr lang="ru-RU" sz="2200" dirty="0" smtClean="0"/>
              <a:t>   Если </a:t>
            </a:r>
            <a:r>
              <a:rPr lang="ru-RU" sz="2200" dirty="0"/>
              <a:t>вы угадали слово раньше, чем это сделали участники </a:t>
            </a:r>
            <a:r>
              <a:rPr lang="ru-RU" sz="2200" dirty="0" smtClean="0"/>
              <a:t>          игры</a:t>
            </a:r>
            <a:r>
              <a:rPr lang="ru-RU" sz="2200" dirty="0"/>
              <a:t>, пожалуйста, не выкрикивайте свои версии, иначе </a:t>
            </a:r>
            <a:r>
              <a:rPr lang="ru-RU" sz="2200" dirty="0" smtClean="0"/>
              <a:t>                 игра </a:t>
            </a:r>
            <a:r>
              <a:rPr lang="ru-RU" sz="2200" dirty="0"/>
              <a:t>не доставит никому удовольствия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pic>
        <p:nvPicPr>
          <p:cNvPr id="6" name="Picture 4" descr="C:\Documents and Settings\Admin\Мои документы\РИСУНКИ\Новый год\Снежинки\сн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8552">
            <a:off x="342268" y="-26464"/>
            <a:ext cx="1375721" cy="149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06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b="1" dirty="0" smtClean="0"/>
              <a:t>1 тур</a:t>
            </a:r>
            <a:endParaRPr lang="ru-RU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702181"/>
              </p:ext>
            </p:extLst>
          </p:nvPr>
        </p:nvGraphicFramePr>
        <p:xfrm>
          <a:off x="971600" y="1484784"/>
          <a:ext cx="7056780" cy="1452983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1176130"/>
                <a:gridCol w="1176130"/>
                <a:gridCol w="1176130"/>
                <a:gridCol w="1176130"/>
                <a:gridCol w="1176130"/>
                <a:gridCol w="1176130"/>
              </a:tblGrid>
              <a:tr h="402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1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2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3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4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5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6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5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Равнобедренный треугольник 7"/>
          <p:cNvSpPr/>
          <p:nvPr/>
        </p:nvSpPr>
        <p:spPr>
          <a:xfrm rot="16200000">
            <a:off x="8483145" y="4724141"/>
            <a:ext cx="285752" cy="571504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Безимени-2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8681" t="5316" b="3163"/>
          <a:stretch/>
        </p:blipFill>
        <p:spPr bwMode="auto">
          <a:xfrm flipH="1">
            <a:off x="923847" y="3416235"/>
            <a:ext cx="2600141" cy="310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Documents and Settings\Admin\Мои документы\РИСУНКИ\Новый год\Снежинки\сн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8552">
            <a:off x="342268" y="-26464"/>
            <a:ext cx="1375721" cy="149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254" name="ShockwaveFlash1" r:id="rId2" imgW="3600000" imgH="3241525"/>
        </mc:Choice>
        <mc:Fallback>
          <p:control name="ShockwaveFlash1" r:id="rId2" imgW="3600000" imgH="3241525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16463" y="3284538"/>
                  <a:ext cx="3600450" cy="32416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7805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b="1" dirty="0" smtClean="0"/>
              <a:t>2 тур</a:t>
            </a:r>
            <a:endParaRPr lang="ru-RU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492175"/>
              </p:ext>
            </p:extLst>
          </p:nvPr>
        </p:nvGraphicFramePr>
        <p:xfrm>
          <a:off x="633133" y="1412776"/>
          <a:ext cx="7992888" cy="1402178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999111"/>
                <a:gridCol w="999111"/>
                <a:gridCol w="999111"/>
                <a:gridCol w="999111"/>
                <a:gridCol w="999111"/>
                <a:gridCol w="999111"/>
                <a:gridCol w="999111"/>
                <a:gridCol w="999111"/>
              </a:tblGrid>
              <a:tr h="381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1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2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3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4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5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6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Равнобедренный треугольник 3"/>
          <p:cNvSpPr/>
          <p:nvPr/>
        </p:nvSpPr>
        <p:spPr>
          <a:xfrm rot="16200000">
            <a:off x="8483145" y="4724141"/>
            <a:ext cx="285752" cy="571504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Безимени-2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8681" t="5316" b="3163"/>
          <a:stretch/>
        </p:blipFill>
        <p:spPr bwMode="auto">
          <a:xfrm flipH="1">
            <a:off x="923847" y="3416235"/>
            <a:ext cx="2600141" cy="310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Admin\Мои документы\РИСУНКИ\Новый год\Снежинки\сн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8552">
            <a:off x="342268" y="-26464"/>
            <a:ext cx="1375721" cy="149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2303" name="ShockwaveFlash1" r:id="rId2" imgW="3600000" imgH="3241525"/>
        </mc:Choice>
        <mc:Fallback>
          <p:control name="ShockwaveFlash1" r:id="rId2" imgW="3600000" imgH="3241525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16463" y="3284538"/>
                  <a:ext cx="3600450" cy="32416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02874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b="1" dirty="0" smtClean="0"/>
              <a:t>Игра со зрителями</a:t>
            </a:r>
            <a:endParaRPr lang="ru-RU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075086"/>
              </p:ext>
            </p:extLst>
          </p:nvPr>
        </p:nvGraphicFramePr>
        <p:xfrm>
          <a:off x="633131" y="1484784"/>
          <a:ext cx="7992890" cy="1286059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799289"/>
                <a:gridCol w="799289"/>
                <a:gridCol w="799289"/>
                <a:gridCol w="799289"/>
                <a:gridCol w="799289"/>
                <a:gridCol w="799289"/>
                <a:gridCol w="799289"/>
                <a:gridCol w="799289"/>
                <a:gridCol w="799289"/>
                <a:gridCol w="799289"/>
              </a:tblGrid>
              <a:tr h="4257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1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2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3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4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5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6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83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2" descr="C:\Documents and Settings\Admin\Мои документы\Загрузки\1424288324_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2996512"/>
            <a:ext cx="3846739" cy="384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Documents and Settings\Admin\Мои документы\РИСУНКИ\Новый год\Снежинки\сн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8552">
            <a:off x="342268" y="-26464"/>
            <a:ext cx="1375721" cy="149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75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b="1" dirty="0" smtClean="0"/>
              <a:t>Сказка А.Н. Островского «Снегурочка</a:t>
            </a:r>
            <a:r>
              <a:rPr lang="ru-RU" b="1" dirty="0"/>
              <a:t>»</a:t>
            </a:r>
          </a:p>
        </p:txBody>
      </p:sp>
      <p:pic>
        <p:nvPicPr>
          <p:cNvPr id="17411" name="Picture 3" descr="C:\Documents and Settings\Admin\Мои документы\РИСУНКИ\Новый год\Дед Мороз,Снегурочка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090" y="1434538"/>
            <a:ext cx="3485529" cy="517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69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b="1" dirty="0" smtClean="0"/>
              <a:t>Финал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205347"/>
              </p:ext>
            </p:extLst>
          </p:nvPr>
        </p:nvGraphicFramePr>
        <p:xfrm>
          <a:off x="1043608" y="1484784"/>
          <a:ext cx="7056777" cy="1452983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1008111"/>
                <a:gridCol w="1008111"/>
                <a:gridCol w="1008111"/>
                <a:gridCol w="1008111"/>
                <a:gridCol w="1008111"/>
                <a:gridCol w="1008111"/>
                <a:gridCol w="1008111"/>
              </a:tblGrid>
              <a:tr h="402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1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2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3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4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5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6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5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Равнобедренный треугольник 4"/>
          <p:cNvSpPr/>
          <p:nvPr/>
        </p:nvSpPr>
        <p:spPr>
          <a:xfrm rot="16200000">
            <a:off x="8483145" y="4724141"/>
            <a:ext cx="285752" cy="571504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 descr="Безимени-2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8681" t="5316" b="3163"/>
          <a:stretch/>
        </p:blipFill>
        <p:spPr bwMode="auto">
          <a:xfrm flipH="1">
            <a:off x="923847" y="3416235"/>
            <a:ext cx="2600141" cy="310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Admin\Мои документы\РИСУНКИ\Новый год\Снежинки\сн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8552">
            <a:off x="342268" y="-26464"/>
            <a:ext cx="1375721" cy="149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5375" name="ShockwaveFlash1" r:id="rId2" imgW="3600000" imgH="3241525"/>
        </mc:Choice>
        <mc:Fallback>
          <p:control name="ShockwaveFlash1" r:id="rId2" imgW="3600000" imgH="3241525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16463" y="3284538"/>
                  <a:ext cx="3600450" cy="32416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10537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1" dirty="0" smtClean="0"/>
              <a:t>Памятник скрепке </a:t>
            </a:r>
            <a:endParaRPr lang="ru-RU" b="1" dirty="0"/>
          </a:p>
        </p:txBody>
      </p:sp>
      <p:pic>
        <p:nvPicPr>
          <p:cNvPr id="16386" name="Picture 2" descr="C:\Documents and Settings\Admin\Мои документы\Загрузки\Копия 800px-BI-binde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6"/>
          <a:stretch/>
        </p:blipFill>
        <p:spPr bwMode="auto">
          <a:xfrm>
            <a:off x="2839789" y="1440184"/>
            <a:ext cx="3456384" cy="477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Безимени-2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8681" t="5316" b="3163"/>
          <a:stretch/>
        </p:blipFill>
        <p:spPr bwMode="auto">
          <a:xfrm flipH="1">
            <a:off x="611559" y="3437343"/>
            <a:ext cx="2600141" cy="310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659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72824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Именинники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483768" y="170080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/>
              <a:t>1. Базанова Полина</a:t>
            </a:r>
          </a:p>
          <a:p>
            <a:r>
              <a:rPr lang="ru-RU" sz="3200" dirty="0"/>
              <a:t>2. Боброва Вика</a:t>
            </a:r>
          </a:p>
          <a:p>
            <a:r>
              <a:rPr lang="ru-RU" sz="3200" dirty="0"/>
              <a:t>3. </a:t>
            </a:r>
            <a:r>
              <a:rPr lang="ru-RU" sz="3200" dirty="0" err="1"/>
              <a:t>Булышев</a:t>
            </a:r>
            <a:r>
              <a:rPr lang="ru-RU" sz="3200" dirty="0"/>
              <a:t> Вова</a:t>
            </a:r>
          </a:p>
          <a:p>
            <a:r>
              <a:rPr lang="ru-RU" sz="3200" dirty="0"/>
              <a:t>4. Глухих </a:t>
            </a:r>
            <a:r>
              <a:rPr lang="ru-RU" sz="3200" dirty="0" smtClean="0"/>
              <a:t>Сергей</a:t>
            </a:r>
          </a:p>
          <a:p>
            <a:r>
              <a:rPr lang="ru-RU" sz="3200" dirty="0" smtClean="0"/>
              <a:t>5. </a:t>
            </a:r>
            <a:r>
              <a:rPr lang="ru-RU" sz="3200" dirty="0" err="1" smtClean="0"/>
              <a:t>Лакишис</a:t>
            </a:r>
            <a:r>
              <a:rPr lang="ru-RU" sz="3200" dirty="0" smtClean="0"/>
              <a:t> Сева</a:t>
            </a:r>
            <a:endParaRPr lang="ru-RU" sz="3200" dirty="0"/>
          </a:p>
          <a:p>
            <a:r>
              <a:rPr lang="ru-RU" sz="3200" dirty="0" smtClean="0"/>
              <a:t>6. </a:t>
            </a:r>
            <a:r>
              <a:rPr lang="ru-RU" sz="3200" dirty="0" err="1"/>
              <a:t>Чепало</a:t>
            </a:r>
            <a:r>
              <a:rPr lang="ru-RU" sz="3200" dirty="0"/>
              <a:t> Алина</a:t>
            </a:r>
          </a:p>
        </p:txBody>
      </p:sp>
      <p:pic>
        <p:nvPicPr>
          <p:cNvPr id="7" name="Picture 4" descr="C:\Documents and Settings\Admin\Мои документы\РИСУНКИ\Новый год\Снежинки\сн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9241"/>
            <a:ext cx="1614043" cy="175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Documents and Settings\Admin\Мои документы\РИСУНКИ\Новый год\Снежинки\сн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8552">
            <a:off x="6525977" y="4019646"/>
            <a:ext cx="2262115" cy="246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Documents and Settings\Admin\Мои документы\РИСУНКИ\Новый год\Снежинки\сн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6614">
            <a:off x="5062853" y="4927406"/>
            <a:ext cx="1614043" cy="175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18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/>
              <a:t>Вика</a:t>
            </a:r>
            <a:endParaRPr lang="ru-RU" dirty="0"/>
          </a:p>
        </p:txBody>
      </p:sp>
      <p:pic>
        <p:nvPicPr>
          <p:cNvPr id="19459" name="Picture 3" descr="C:\Documents and Settings\Admin\Мои документы\Классные часы_2016-17\2017_Островского\островский\Копия IMG_17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4" t="8165"/>
          <a:stretch/>
        </p:blipFill>
        <p:spPr bwMode="auto">
          <a:xfrm>
            <a:off x="2610403" y="1191021"/>
            <a:ext cx="3906688" cy="502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C:\Documents and Settings\Admin\Мои документы\РИСУНКИ\Новый год\Снеговик\с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3704450"/>
            <a:ext cx="2749649" cy="300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Documents and Settings\Admin\Мои документы\РИСУНКИ\Новый год\Снежинки\сн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8552">
            <a:off x="549313" y="124124"/>
            <a:ext cx="2262115" cy="246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Documents and Settings\Admin\Мои документы\РИСУНКИ\Новый год\Снежинки\сн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6614">
            <a:off x="1606469" y="4920396"/>
            <a:ext cx="1614043" cy="175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Documents and Settings\Admin\Мои документы\РИСУНКИ\Новый год\Снежинки\сн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6614">
            <a:off x="443770" y="4185335"/>
            <a:ext cx="1343692" cy="146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04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Admin\Мои документы\Классные часы_2016-17\Поле Чудес\P10100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570" y="1169180"/>
            <a:ext cx="3830213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/>
              <a:t>Алина</a:t>
            </a:r>
            <a:endParaRPr lang="ru-RU" dirty="0"/>
          </a:p>
        </p:txBody>
      </p:sp>
      <p:pic>
        <p:nvPicPr>
          <p:cNvPr id="19458" name="Picture 2" descr="C:\Documents and Settings\Admin\Мои документы\РИСУНКИ\Новый год\Снеговик\с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3704450"/>
            <a:ext cx="2749649" cy="300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Documents and Settings\Admin\Мои документы\РИСУНКИ\Новый год\Снежинки\сн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8552">
            <a:off x="549313" y="124124"/>
            <a:ext cx="2262115" cy="246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Documents and Settings\Admin\Мои документы\РИСУНКИ\Новый год\Снежинки\сн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6614">
            <a:off x="1606469" y="4920396"/>
            <a:ext cx="1614043" cy="175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Documents and Settings\Admin\Мои документы\РИСУНКИ\Новый год\Снежинки\сн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6614">
            <a:off x="443770" y="4185335"/>
            <a:ext cx="1343692" cy="146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33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Documents and Settings\Admin\Мои документы\Девочки\Базанова Полин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"/>
          <a:stretch/>
        </p:blipFill>
        <p:spPr bwMode="auto">
          <a:xfrm>
            <a:off x="2771800" y="1229152"/>
            <a:ext cx="3720679" cy="504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/>
              <a:t>Полина</a:t>
            </a:r>
            <a:endParaRPr lang="ru-RU" dirty="0"/>
          </a:p>
        </p:txBody>
      </p:sp>
      <p:pic>
        <p:nvPicPr>
          <p:cNvPr id="19458" name="Picture 2" descr="C:\Documents and Settings\Admin\Мои документы\РИСУНКИ\Новый год\Снеговик\с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3704450"/>
            <a:ext cx="2749649" cy="300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Documents and Settings\Admin\Мои документы\РИСУНКИ\Новый год\Снежинки\сн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8552">
            <a:off x="549313" y="124124"/>
            <a:ext cx="2262115" cy="246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Documents and Settings\Admin\Мои документы\РИСУНКИ\Новый год\Снежинки\сн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6614">
            <a:off x="1606469" y="4920396"/>
            <a:ext cx="1614043" cy="175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Documents and Settings\Admin\Мои документы\РИСУНКИ\Новый год\Снежинки\сн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6614">
            <a:off x="443770" y="4185335"/>
            <a:ext cx="1343692" cy="146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50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Admin\Мои документы\Классные часы_2016-17\2017_Островского\островский\Копия IMG_16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689" y="1221254"/>
            <a:ext cx="3960440" cy="496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/>
              <a:t>Вова</a:t>
            </a:r>
            <a:endParaRPr lang="ru-RU" dirty="0"/>
          </a:p>
        </p:txBody>
      </p:sp>
      <p:pic>
        <p:nvPicPr>
          <p:cNvPr id="19458" name="Picture 2" descr="C:\Documents and Settings\Admin\Мои документы\РИСУНКИ\Новый год\Снеговик\с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3704450"/>
            <a:ext cx="2749649" cy="300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Documents and Settings\Admin\Мои документы\РИСУНКИ\Новый год\Снежинки\сн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8552">
            <a:off x="549313" y="124124"/>
            <a:ext cx="2262115" cy="246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Documents and Settings\Admin\Мои документы\РИСУНКИ\Новый год\Снежинки\сн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6614">
            <a:off x="1606469" y="4920396"/>
            <a:ext cx="1614043" cy="175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Documents and Settings\Admin\Мои документы\РИСУНКИ\Новый год\Снежинки\сн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6614">
            <a:off x="443770" y="4185335"/>
            <a:ext cx="1343692" cy="146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40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Admin\Мои документы\Классные часы_2016-17\Поле Чудес\P101005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63383"/>
            <a:ext cx="3888432" cy="524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/>
              <a:t>Сергей</a:t>
            </a:r>
            <a:endParaRPr lang="ru-RU" dirty="0"/>
          </a:p>
        </p:txBody>
      </p:sp>
      <p:pic>
        <p:nvPicPr>
          <p:cNvPr id="19458" name="Picture 2" descr="C:\Documents and Settings\Admin\Мои документы\РИСУНКИ\Новый год\Снеговик\с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3704450"/>
            <a:ext cx="2749649" cy="300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Documents and Settings\Admin\Мои документы\РИСУНКИ\Новый год\Снежинки\сн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8552">
            <a:off x="549313" y="124124"/>
            <a:ext cx="2262115" cy="246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Documents and Settings\Admin\Мои документы\РИСУНКИ\Новый год\Снежинки\сн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6614">
            <a:off x="1606469" y="4920396"/>
            <a:ext cx="1614043" cy="175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Documents and Settings\Admin\Мои документы\РИСУНКИ\Новый год\Снежинки\сн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6614">
            <a:off x="443770" y="4185335"/>
            <a:ext cx="1343692" cy="146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10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Admin\Мои документы\Классные часы_2016-17\2017_Островского\островский\Копия IMG_18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767" y="1266350"/>
            <a:ext cx="3840872" cy="511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/>
              <a:t>Сева</a:t>
            </a:r>
            <a:endParaRPr lang="ru-RU" dirty="0"/>
          </a:p>
        </p:txBody>
      </p:sp>
      <p:pic>
        <p:nvPicPr>
          <p:cNvPr id="19458" name="Picture 2" descr="C:\Documents and Settings\Admin\Мои документы\РИСУНКИ\Новый год\Снеговик\с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3704450"/>
            <a:ext cx="2749649" cy="300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Documents and Settings\Admin\Мои документы\РИСУНКИ\Новый год\Снежинки\сн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8552">
            <a:off x="549313" y="124124"/>
            <a:ext cx="2262115" cy="246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Documents and Settings\Admin\Мои документы\РИСУНКИ\Новый год\Снежинки\сн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6614">
            <a:off x="1606469" y="4920396"/>
            <a:ext cx="1614043" cy="175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Documents and Settings\Admin\Мои документы\РИСУНКИ\Новый год\Снежинки\сн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6614">
            <a:off x="443770" y="4185335"/>
            <a:ext cx="1343692" cy="146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6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\Мои документы\Downloads\Новый год\582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07" y="9680"/>
            <a:ext cx="9156505" cy="690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700808"/>
            <a:ext cx="8589640" cy="288032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ru-RU" sz="9500" dirty="0" smtClean="0">
                <a:solidFill>
                  <a:srgbClr val="FF0000"/>
                </a:solidFill>
                <a:latin typeface="Monotype Corsiva" pitchFamily="66" charset="0"/>
              </a:rPr>
              <a:t>Приятного </a:t>
            </a:r>
            <a:br>
              <a:rPr lang="ru-RU" sz="95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9500" dirty="0" smtClean="0">
                <a:solidFill>
                  <a:srgbClr val="FF0000"/>
                </a:solidFill>
                <a:latin typeface="Monotype Corsiva" pitchFamily="66" charset="0"/>
              </a:rPr>
              <a:t>аппетита</a:t>
            </a:r>
            <a:endParaRPr lang="ru-RU" sz="95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6387" name="Picture 3" descr="C:\Documents and Settings\Admin\Мои документы\РИСУНКИ\Пища\Торт  Пирог\Копия Рисунок16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150" y="4077072"/>
            <a:ext cx="3060179" cy="216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11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1398</TotalTime>
  <Words>131</Words>
  <Application>Microsoft Office PowerPoint</Application>
  <PresentationFormat>Экран (4:3)</PresentationFormat>
  <Paragraphs>79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Именинники</vt:lpstr>
      <vt:lpstr>Вика</vt:lpstr>
      <vt:lpstr>Алина</vt:lpstr>
      <vt:lpstr>Полина</vt:lpstr>
      <vt:lpstr>Вова</vt:lpstr>
      <vt:lpstr>Сергей</vt:lpstr>
      <vt:lpstr>Сева</vt:lpstr>
      <vt:lpstr>Приятного  аппетита</vt:lpstr>
      <vt:lpstr>Правила игры</vt:lpstr>
      <vt:lpstr>1 тур</vt:lpstr>
      <vt:lpstr>2 тур</vt:lpstr>
      <vt:lpstr>Игра со зрителями</vt:lpstr>
      <vt:lpstr>Сказка А.Н. Островского «Снегурочка»</vt:lpstr>
      <vt:lpstr>Финал</vt:lpstr>
      <vt:lpstr>Памятник скрепке </vt:lpstr>
    </vt:vector>
  </TitlesOfParts>
  <Company>ЦДТ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Царёва</dc:creator>
  <cp:lastModifiedBy>Догадова</cp:lastModifiedBy>
  <cp:revision>116</cp:revision>
  <dcterms:created xsi:type="dcterms:W3CDTF">2009-12-20T12:26:24Z</dcterms:created>
  <dcterms:modified xsi:type="dcterms:W3CDTF">2017-01-30T13:04:26Z</dcterms:modified>
</cp:coreProperties>
</file>