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3" r:id="rId2"/>
    <p:sldId id="289" r:id="rId3"/>
    <p:sldId id="274" r:id="rId4"/>
    <p:sldId id="290" r:id="rId5"/>
    <p:sldId id="282" r:id="rId6"/>
    <p:sldId id="283" r:id="rId7"/>
    <p:sldId id="291" r:id="rId8"/>
    <p:sldId id="284" r:id="rId9"/>
    <p:sldId id="292" r:id="rId10"/>
    <p:sldId id="285" r:id="rId11"/>
    <p:sldId id="293" r:id="rId12"/>
    <p:sldId id="288" r:id="rId13"/>
    <p:sldId id="287" r:id="rId14"/>
    <p:sldId id="286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18" autoAdjust="0"/>
  </p:normalViewPr>
  <p:slideViewPr>
    <p:cSldViewPr>
      <p:cViewPr varScale="1">
        <p:scale>
          <a:sx n="67" d="100"/>
          <a:sy n="67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97FD-81CB-4B48-A993-884639572F79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306F-76CA-48F0-9D01-174F6D290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3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2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3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5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2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8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2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0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7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2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1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3B78-6CB8-4F0C-ACD9-B4BB3A899CA7}" type="datetimeFigureOut">
              <a:rPr lang="ru-RU" smtClean="0"/>
              <a:pPr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24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Загрузки\44b098b7890f8fbe58cacea76b96ed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9" y="188640"/>
            <a:ext cx="8264768" cy="39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Admin\Мои документы\Загрузки\1424288324_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996512"/>
            <a:ext cx="3846739" cy="38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Загрузки\Копия 1445876192pirog15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14467"/>
            <a:ext cx="2592288" cy="27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Admin\Мои документы\Загрузки\summer_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54" y="6250"/>
            <a:ext cx="2486646" cy="24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 тур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70642"/>
              </p:ext>
            </p:extLst>
          </p:nvPr>
        </p:nvGraphicFramePr>
        <p:xfrm>
          <a:off x="539552" y="1412776"/>
          <a:ext cx="7633341" cy="145298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848149"/>
                <a:gridCol w="848149"/>
                <a:gridCol w="848149"/>
                <a:gridCol w="848149"/>
                <a:gridCol w="848149"/>
                <a:gridCol w="848149"/>
                <a:gridCol w="848149"/>
                <a:gridCol w="848149"/>
                <a:gridCol w="848149"/>
              </a:tblGrid>
              <a:tr h="40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 rot="16200000">
            <a:off x="8483145" y="4724141"/>
            <a:ext cx="285752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8681" t="5316" b="3163"/>
          <a:stretch/>
        </p:blipFill>
        <p:spPr bwMode="auto">
          <a:xfrm flipH="1">
            <a:off x="923847" y="3416235"/>
            <a:ext cx="2600141" cy="31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3324" name="ShockwaveFlash1" r:id="rId2" imgW="3600000" imgH="3241525"/>
        </mc:Choice>
        <mc:Fallback>
          <p:control name="ShockwaveFlash1" r:id="rId2" imgW="3600000" imgH="32415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3284538"/>
                  <a:ext cx="3600450" cy="3241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641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Мои документы\Загрузки\img13479119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8751"/>
          <a:stretch/>
        </p:blipFill>
        <p:spPr bwMode="auto">
          <a:xfrm>
            <a:off x="-21159" y="0"/>
            <a:ext cx="9165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05137" y="2564904"/>
            <a:ext cx="53751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4400" dirty="0">
                <a:latin typeface="Arial" pitchFamily="34" charset="0"/>
                <a:cs typeface="Arial" pitchFamily="34" charset="0"/>
              </a:rPr>
              <a:t>  Мальцева Соня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Петрова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Юля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Редько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Иван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99222" y="54707"/>
            <a:ext cx="48727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тур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Documents and Settings\Admin\Мои документы\Загрузки\Копия 1445876192pirog1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1"/>
            <a:ext cx="1552882" cy="16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24128" y="1169132"/>
            <a:ext cx="249577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Лето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4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Admin\Мои документы\Загрузки\summer_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54" y="6250"/>
            <a:ext cx="2486646" cy="24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 тур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228914"/>
              </p:ext>
            </p:extLst>
          </p:nvPr>
        </p:nvGraphicFramePr>
        <p:xfrm>
          <a:off x="843893" y="1412776"/>
          <a:ext cx="7056784" cy="145298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882098"/>
                <a:gridCol w="882098"/>
                <a:gridCol w="882098"/>
                <a:gridCol w="882098"/>
                <a:gridCol w="882098"/>
                <a:gridCol w="882098"/>
                <a:gridCol w="882098"/>
                <a:gridCol w="882098"/>
              </a:tblGrid>
              <a:tr h="40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 rot="16200000">
            <a:off x="8483145" y="4724141"/>
            <a:ext cx="285752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8681" t="5316" b="3163"/>
          <a:stretch/>
        </p:blipFill>
        <p:spPr bwMode="auto">
          <a:xfrm flipH="1">
            <a:off x="923847" y="3416235"/>
            <a:ext cx="2600141" cy="31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8440" name="ShockwaveFlash1" r:id="rId2" imgW="3600000" imgH="3241525"/>
        </mc:Choice>
        <mc:Fallback>
          <p:control name="ShockwaveFlash1" r:id="rId2" imgW="3600000" imgH="32415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3284538"/>
                  <a:ext cx="3600450" cy="3241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38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Игра со зрителями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58452"/>
              </p:ext>
            </p:extLst>
          </p:nvPr>
        </p:nvGraphicFramePr>
        <p:xfrm>
          <a:off x="899592" y="1340768"/>
          <a:ext cx="7107222" cy="1511728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184537"/>
                <a:gridCol w="1184537"/>
                <a:gridCol w="1184537"/>
                <a:gridCol w="1184537"/>
                <a:gridCol w="1184537"/>
                <a:gridCol w="1184537"/>
              </a:tblGrid>
              <a:tr h="573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C:\Documents and Settings\Admin\Мои документы\Загрузки\1424288324_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996512"/>
            <a:ext cx="3846739" cy="38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Загрузки\Копия 1445876192pirog1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82194"/>
            <a:ext cx="2592288" cy="27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Финал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05347"/>
              </p:ext>
            </p:extLst>
          </p:nvPr>
        </p:nvGraphicFramePr>
        <p:xfrm>
          <a:off x="1043608" y="1484784"/>
          <a:ext cx="7056777" cy="145298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008111"/>
                <a:gridCol w="1008111"/>
                <a:gridCol w="1008111"/>
                <a:gridCol w="1008111"/>
                <a:gridCol w="1008111"/>
                <a:gridCol w="1008111"/>
                <a:gridCol w="1008111"/>
              </a:tblGrid>
              <a:tr h="40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 rot="16200000">
            <a:off x="8483145" y="4724141"/>
            <a:ext cx="285752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8681" t="5316" b="3163"/>
          <a:stretch/>
        </p:blipFill>
        <p:spPr bwMode="auto">
          <a:xfrm flipH="1">
            <a:off x="923847" y="3416235"/>
            <a:ext cx="2600141" cy="31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5372" name="ShockwaveFlash1" r:id="rId2" imgW="3600000" imgH="3241525"/>
        </mc:Choice>
        <mc:Fallback>
          <p:control name="ShockwaveFlash1" r:id="rId2" imgW="3600000" imgH="32415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3284538"/>
                  <a:ext cx="3600450" cy="3241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053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Мои документы\Загрузки\img13479119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8751"/>
          <a:stretch/>
        </p:blipFill>
        <p:spPr bwMode="auto">
          <a:xfrm>
            <a:off x="-21159" y="0"/>
            <a:ext cx="9165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Мои документы\Загрузки\Копия 1445876192pirog1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737" y="5229200"/>
            <a:ext cx="1424605" cy="15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Documents and Settings\Admin\Мои документы\Загрузки\25306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31" y="2105236"/>
            <a:ext cx="6367988" cy="33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724128" y="1169132"/>
            <a:ext cx="249577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Лето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3568" y="1484784"/>
            <a:ext cx="249577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Весна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2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Мои документы\Загрузки\img13479119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8751"/>
          <a:stretch/>
        </p:blipFill>
        <p:spPr bwMode="auto">
          <a:xfrm>
            <a:off x="-21159" y="0"/>
            <a:ext cx="9165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Мои документы\Загрузки\Копия 1445876192pirog1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737" y="5229200"/>
            <a:ext cx="1424605" cy="15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484784"/>
            <a:ext cx="249577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Весна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24128" y="1169132"/>
            <a:ext cx="249577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Лето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52936"/>
            <a:ext cx="43924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Галактионова Соня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Гоманюк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Илья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Климова Настя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Левицкий Иван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Терехов Саша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Терехов Гоша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Удальцова Настя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832943"/>
            <a:ext cx="399031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Валкина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Саша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Золотухин Жора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Климовец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Саша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Мальцева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Соня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Петрова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Юля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Редько Иван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99222" y="54707"/>
            <a:ext cx="48727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Именинники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6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77900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b="1" dirty="0" smtClean="0">
                <a:latin typeface="Arial" pitchFamily="34" charset="0"/>
                <a:cs typeface="Arial" pitchFamily="34" charset="0"/>
              </a:rPr>
              <a:t>Поздравления</a:t>
            </a:r>
            <a:endParaRPr lang="ru-RU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2156" y="1317427"/>
            <a:ext cx="705675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Arial" pitchFamily="34" charset="0"/>
                <a:cs typeface="Arial" pitchFamily="34" charset="0"/>
              </a:rPr>
              <a:t>Прошло с тех пор</a:t>
            </a:r>
            <a:br>
              <a:rPr lang="ru-RU" sz="2600" b="1" dirty="0"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latin typeface="Arial" pitchFamily="34" charset="0"/>
                <a:cs typeface="Arial" pitchFamily="34" charset="0"/>
              </a:rPr>
              <a:t>Немного лет,</a:t>
            </a:r>
            <a:br>
              <a:rPr lang="ru-RU" sz="2600" b="1" dirty="0"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latin typeface="Arial" pitchFamily="34" charset="0"/>
                <a:cs typeface="Arial" pitchFamily="34" charset="0"/>
              </a:rPr>
              <a:t>Когда свершилось чудо —</a:t>
            </a:r>
            <a:br>
              <a:rPr lang="ru-RU" sz="2600" b="1" dirty="0"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Явились вы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latin typeface="Arial" pitchFamily="34" charset="0"/>
                <a:cs typeface="Arial" pitchFamily="34" charset="0"/>
              </a:rPr>
              <a:t>На белый свет</a:t>
            </a:r>
            <a:br>
              <a:rPr lang="ru-RU" sz="2600" b="1" dirty="0"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latin typeface="Arial" pitchFamily="34" charset="0"/>
                <a:cs typeface="Arial" pitchFamily="34" charset="0"/>
              </a:rPr>
              <a:t>На радость нам и людям!</a:t>
            </a:r>
            <a:br>
              <a:rPr lang="ru-RU" sz="2600" b="1" dirty="0"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latin typeface="Arial" pitchFamily="34" charset="0"/>
                <a:cs typeface="Arial" pitchFamily="34" charset="0"/>
              </a:rPr>
              <a:t>Бывает в жизни</a:t>
            </a:r>
            <a:br>
              <a:rPr lang="ru-RU" sz="2600" b="1" dirty="0"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latin typeface="Arial" pitchFamily="34" charset="0"/>
                <a:cs typeface="Arial" pitchFamily="34" charset="0"/>
              </a:rPr>
              <a:t>Только раз</a:t>
            </a:r>
            <a:br>
              <a:rPr lang="ru-RU" sz="2600" b="1" dirty="0"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latin typeface="Arial" pitchFamily="34" charset="0"/>
                <a:cs typeface="Arial" pitchFamily="34" charset="0"/>
              </a:rPr>
              <a:t>Подобное явленье.</a:t>
            </a:r>
            <a:br>
              <a:rPr lang="ru-RU" sz="2600" b="1" dirty="0">
                <a:latin typeface="Arial" pitchFamily="34" charset="0"/>
                <a:cs typeface="Arial" pitchFamily="34" charset="0"/>
              </a:rPr>
            </a:br>
            <a:r>
              <a:rPr lang="ru-RU" sz="2600" b="1" dirty="0">
                <a:latin typeface="Arial" pitchFamily="34" charset="0"/>
                <a:cs typeface="Arial" pitchFamily="34" charset="0"/>
              </a:rPr>
              <a:t>Мы от души</a:t>
            </a:r>
            <a:br>
              <a:rPr lang="ru-RU" sz="2600" b="1" dirty="0"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Желаем вас</a:t>
            </a:r>
          </a:p>
          <a:p>
            <a:pPr algn="ctr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Поздравить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с днем рожденья!</a:t>
            </a:r>
          </a:p>
          <a:p>
            <a:r>
              <a:rPr lang="ru-RU" sz="2200" dirty="0"/>
              <a:t> </a:t>
            </a:r>
          </a:p>
        </p:txBody>
      </p:sp>
      <p:pic>
        <p:nvPicPr>
          <p:cNvPr id="16386" name="Picture 2" descr="C:\Documents and Settings\Admin\Мои документы\Загрузки\396467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12" y="3371159"/>
            <a:ext cx="2126455" cy="23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Загрузки\396467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62396"/>
            <a:ext cx="2126455" cy="23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Мои документы\Загрузки\396467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3725"/>
            <a:ext cx="2126455" cy="23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Мои документы\Загрузки\396467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2396"/>
            <a:ext cx="2126455" cy="23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Мои документы\Загрузки\img13479119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8751"/>
          <a:stretch/>
        </p:blipFill>
        <p:spPr bwMode="auto">
          <a:xfrm>
            <a:off x="-21159" y="0"/>
            <a:ext cx="9165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484784"/>
            <a:ext cx="249577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Весна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9173" y="2600920"/>
            <a:ext cx="58792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Галактионова Соня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Гоманюк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Илья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Климова Настя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99222" y="54707"/>
            <a:ext cx="48727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" pitchFamily="34" charset="0"/>
                <a:cs typeface="Arial" pitchFamily="34" charset="0"/>
              </a:rPr>
              <a:t>1 тур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Documents and Settings\Admin\Мои документы\Загрузки\Копия 1445876192pirog1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1"/>
            <a:ext cx="1552882" cy="16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6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409378"/>
            <a:ext cx="1966757" cy="24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игры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636" y="1340768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1</a:t>
            </a:r>
            <a:r>
              <a:rPr lang="ru-RU" sz="2200" b="1" dirty="0"/>
              <a:t>.</a:t>
            </a:r>
            <a:r>
              <a:rPr lang="ru-RU" sz="2200" dirty="0"/>
              <a:t> В нашей игре есть </a:t>
            </a:r>
            <a:r>
              <a:rPr lang="ru-RU" sz="2200" b="1" dirty="0"/>
              <a:t>сектор «</a:t>
            </a:r>
            <a:r>
              <a:rPr lang="ru-RU" sz="2200" b="1" cap="all" dirty="0"/>
              <a:t>п</a:t>
            </a:r>
            <a:r>
              <a:rPr lang="ru-RU" sz="2200" b="1" dirty="0"/>
              <a:t>риз»</a:t>
            </a:r>
            <a:r>
              <a:rPr lang="ru-RU" sz="2200" dirty="0"/>
              <a:t>, получить приз вы сможете, если после некоторой подсказки угадаете то, что лежит в чёрном ящике. После получения приза участник игру не покидает, т.е. приз является приятным сюрпризом (на барабане это буква П).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/>
              <a:t> </a:t>
            </a:r>
            <a:r>
              <a:rPr lang="ru-RU" sz="2200" b="1" dirty="0" smtClean="0"/>
              <a:t>2</a:t>
            </a:r>
            <a:r>
              <a:rPr lang="ru-RU" sz="2200" b="1" dirty="0"/>
              <a:t>.</a:t>
            </a:r>
            <a:r>
              <a:rPr lang="ru-RU" sz="2200" dirty="0"/>
              <a:t> На нашей игре есть необычный </a:t>
            </a:r>
            <a:r>
              <a:rPr lang="ru-RU" sz="2200" b="1" dirty="0"/>
              <a:t>сектор «Р»</a:t>
            </a:r>
            <a:r>
              <a:rPr lang="ru-RU" sz="2200" dirty="0"/>
              <a:t>, что означает – </a:t>
            </a:r>
            <a:r>
              <a:rPr lang="ru-RU" sz="2200" b="1" dirty="0"/>
              <a:t>«рекламная пауза»</a:t>
            </a:r>
            <a:r>
              <a:rPr lang="ru-RU" sz="2200" dirty="0"/>
              <a:t>. Если этот сектор вам выпадет, вы будете должны нас удивить: станцевать, спеть песню, рассказать стих или анекдот, а если вам в голову ничего не придёт, то выполнить моё шуточное задание (на барабане это буква Б</a:t>
            </a:r>
            <a:r>
              <a:rPr lang="ru-RU" sz="2200" dirty="0" smtClean="0"/>
              <a:t>).</a:t>
            </a:r>
            <a:endParaRPr lang="ru-RU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/>
              <a:t>3.</a:t>
            </a:r>
            <a:r>
              <a:rPr lang="ru-RU" sz="2200" dirty="0"/>
              <a:t> Обращаюсь к тем, кто на данный момент является </a:t>
            </a:r>
            <a:r>
              <a:rPr lang="ru-RU" sz="2200" dirty="0" smtClean="0"/>
              <a:t>зрителем</a:t>
            </a:r>
            <a:r>
              <a:rPr lang="ru-RU" sz="2200" dirty="0"/>
              <a:t>. </a:t>
            </a:r>
            <a:r>
              <a:rPr lang="ru-RU" sz="2200" dirty="0" smtClean="0"/>
              <a:t>   Если </a:t>
            </a:r>
            <a:r>
              <a:rPr lang="ru-RU" sz="2200" dirty="0"/>
              <a:t>вы угадали слово раньше, чем это сделали участники </a:t>
            </a:r>
            <a:r>
              <a:rPr lang="ru-RU" sz="2200" dirty="0" smtClean="0"/>
              <a:t>          игры</a:t>
            </a:r>
            <a:r>
              <a:rPr lang="ru-RU" sz="2200" dirty="0"/>
              <a:t>, пожалуйста, не выкрикивайте свои версии, иначе </a:t>
            </a:r>
            <a:r>
              <a:rPr lang="ru-RU" sz="2200" dirty="0" smtClean="0"/>
              <a:t>                 игра </a:t>
            </a:r>
            <a:r>
              <a:rPr lang="ru-RU" sz="2200" dirty="0"/>
              <a:t>не доставит никому удовольствия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010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Мои документы\Загрузки\spring_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" y="1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 тур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43651"/>
              </p:ext>
            </p:extLst>
          </p:nvPr>
        </p:nvGraphicFramePr>
        <p:xfrm>
          <a:off x="971600" y="1484784"/>
          <a:ext cx="7056777" cy="145298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008111"/>
                <a:gridCol w="1008111"/>
                <a:gridCol w="1008111"/>
                <a:gridCol w="1008111"/>
                <a:gridCol w="1008111"/>
                <a:gridCol w="1008111"/>
                <a:gridCol w="1008111"/>
              </a:tblGrid>
              <a:tr h="40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Равнобедренный треугольник 7"/>
          <p:cNvSpPr/>
          <p:nvPr/>
        </p:nvSpPr>
        <p:spPr>
          <a:xfrm rot="16200000">
            <a:off x="8483145" y="4724141"/>
            <a:ext cx="285752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8681" t="5316" b="3163"/>
          <a:stretch/>
        </p:blipFill>
        <p:spPr bwMode="auto">
          <a:xfrm flipH="1">
            <a:off x="923847" y="3416235"/>
            <a:ext cx="2600141" cy="31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251" name="ShockwaveFlash1" r:id="rId2" imgW="3600000" imgH="3241525"/>
        </mc:Choice>
        <mc:Fallback>
          <p:control name="ShockwaveFlash1" r:id="rId2" imgW="3600000" imgH="32415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3284538"/>
                  <a:ext cx="3600450" cy="3241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780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Мои документы\Загрузки\img13479119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8751"/>
          <a:stretch/>
        </p:blipFill>
        <p:spPr bwMode="auto">
          <a:xfrm>
            <a:off x="-21159" y="0"/>
            <a:ext cx="9165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484784"/>
            <a:ext cx="249577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Весна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5137" y="2564904"/>
            <a:ext cx="53751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Левицкий Иван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Терехов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Саша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Терехов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Гоша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Удальцова Настя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99222" y="54707"/>
            <a:ext cx="48727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тур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Documents and Settings\Admin\Мои документы\Загрузки\Копия 1445876192pirog1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1"/>
            <a:ext cx="1552882" cy="16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5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Мои документы\Загрузки\spring_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" y="1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 тур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92175"/>
              </p:ext>
            </p:extLst>
          </p:nvPr>
        </p:nvGraphicFramePr>
        <p:xfrm>
          <a:off x="633133" y="1412776"/>
          <a:ext cx="7992888" cy="1402178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</a:tblGrid>
              <a:tr h="381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 rot="16200000">
            <a:off x="8483145" y="4724141"/>
            <a:ext cx="285752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8681" t="5316" b="3163"/>
          <a:stretch/>
        </p:blipFill>
        <p:spPr bwMode="auto">
          <a:xfrm flipH="1">
            <a:off x="923847" y="3416235"/>
            <a:ext cx="2600141" cy="31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2300" name="ShockwaveFlash1" r:id="rId2" imgW="3600000" imgH="3241525"/>
        </mc:Choice>
        <mc:Fallback>
          <p:control name="ShockwaveFlash1" r:id="rId2" imgW="3600000" imgH="32415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3284538"/>
                  <a:ext cx="3600450" cy="3241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287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Мои документы\Загрузки\img13479119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8751"/>
          <a:stretch/>
        </p:blipFill>
        <p:spPr bwMode="auto">
          <a:xfrm>
            <a:off x="-21159" y="0"/>
            <a:ext cx="9165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05137" y="2564904"/>
            <a:ext cx="53751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44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4400" dirty="0" err="1">
                <a:latin typeface="Arial" pitchFamily="34" charset="0"/>
                <a:cs typeface="Arial" pitchFamily="34" charset="0"/>
              </a:rPr>
              <a:t>Валкина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 Саша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Золотухин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Жора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Климовец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Саша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99222" y="54707"/>
            <a:ext cx="48727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тур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Documents and Settings\Admin\Мои документы\Загрузки\Копия 1445876192pirog1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1"/>
            <a:ext cx="1552882" cy="16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24128" y="1169132"/>
            <a:ext cx="249577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Лето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59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208</Words>
  <Application>Microsoft Office PowerPoint</Application>
  <PresentationFormat>Экран (4:3)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Поздравления</vt:lpstr>
      <vt:lpstr>Презентация PowerPoint</vt:lpstr>
      <vt:lpstr>Правила игры</vt:lpstr>
      <vt:lpstr>1 тур</vt:lpstr>
      <vt:lpstr>Презентация PowerPoint</vt:lpstr>
      <vt:lpstr>2 тур</vt:lpstr>
      <vt:lpstr>Презентация PowerPoint</vt:lpstr>
      <vt:lpstr>3 тур</vt:lpstr>
      <vt:lpstr>Презентация PowerPoint</vt:lpstr>
      <vt:lpstr>4 тур</vt:lpstr>
      <vt:lpstr>Игра со зрителями</vt:lpstr>
      <vt:lpstr>Финал</vt:lpstr>
      <vt:lpstr>Презентация PowerPoint</vt:lpstr>
    </vt:vector>
  </TitlesOfParts>
  <Company>ЦДТ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Царёва</dc:creator>
  <cp:lastModifiedBy>Догадова</cp:lastModifiedBy>
  <cp:revision>121</cp:revision>
  <dcterms:created xsi:type="dcterms:W3CDTF">2009-12-20T12:26:24Z</dcterms:created>
  <dcterms:modified xsi:type="dcterms:W3CDTF">2017-05-21T15:09:34Z</dcterms:modified>
</cp:coreProperties>
</file>