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3" r:id="rId2"/>
    <p:sldId id="281" r:id="rId3"/>
    <p:sldId id="274" r:id="rId4"/>
    <p:sldId id="280" r:id="rId5"/>
    <p:sldId id="277" r:id="rId6"/>
    <p:sldId id="278" r:id="rId7"/>
    <p:sldId id="282" r:id="rId8"/>
    <p:sldId id="283" r:id="rId9"/>
    <p:sldId id="284" r:id="rId10"/>
    <p:sldId id="285" r:id="rId11"/>
    <p:sldId id="287" r:id="rId12"/>
    <p:sldId id="28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718" autoAdjust="0"/>
  </p:normalViewPr>
  <p:slideViewPr>
    <p:cSldViewPr>
      <p:cViewPr varScale="1">
        <p:scale>
          <a:sx n="65" d="100"/>
          <a:sy n="65" d="100"/>
        </p:scale>
        <p:origin x="-57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597FD-81CB-4B48-A993-884639572F79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E306F-76CA-48F0-9D01-174F6D2908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3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2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637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95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5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2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92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10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7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72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3B78-6CB8-4F0C-ACD9-B4BB3A899CA7}" type="datetimeFigureOut">
              <a:rPr lang="ru-RU" smtClean="0"/>
              <a:pPr/>
              <a:t>28.10.2016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B9DD2-F03B-4DDB-8430-B1A4270934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24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9" y="188640"/>
            <a:ext cx="8264768" cy="397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3488"/>
            <a:ext cx="2466742" cy="25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3 тур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61490"/>
              </p:ext>
            </p:extLst>
          </p:nvPr>
        </p:nvGraphicFramePr>
        <p:xfrm>
          <a:off x="971600" y="1412776"/>
          <a:ext cx="7056780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76130"/>
                <a:gridCol w="1176130"/>
                <a:gridCol w="1176130"/>
                <a:gridCol w="1176130"/>
                <a:gridCol w="1176130"/>
                <a:gridCol w="1176130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3317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6410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Игра со зрителями</a:t>
            </a:r>
            <a:endParaRPr lang="ru-RU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075086"/>
              </p:ext>
            </p:extLst>
          </p:nvPr>
        </p:nvGraphicFramePr>
        <p:xfrm>
          <a:off x="633131" y="1484784"/>
          <a:ext cx="7992890" cy="1286059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  <a:gridCol w="799289"/>
              </a:tblGrid>
              <a:tr h="4257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9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8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Documents and Settings\Admin\Мои документы\Загрузки\1424288324_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2996512"/>
            <a:ext cx="3846739" cy="384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75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Финал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205347"/>
              </p:ext>
            </p:extLst>
          </p:nvPr>
        </p:nvGraphicFramePr>
        <p:xfrm>
          <a:off x="1043608" y="1484784"/>
          <a:ext cx="7056777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008111"/>
                <a:gridCol w="1008111"/>
                <a:gridCol w="1008111"/>
                <a:gridCol w="1008111"/>
                <a:gridCol w="1008111"/>
                <a:gridCol w="1008111"/>
                <a:gridCol w="1008111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Равнобедренный треугольник 4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5365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0537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2824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Именинники</a:t>
            </a:r>
            <a:endParaRPr lang="ru-RU" dirty="0"/>
          </a:p>
        </p:txBody>
      </p:sp>
      <p:pic>
        <p:nvPicPr>
          <p:cNvPr id="7175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6" y="4118231"/>
            <a:ext cx="2466742" cy="25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1700808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Грибанова Даша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Дубровская Аня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Иванов Максим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err="1"/>
              <a:t>Калмакова</a:t>
            </a:r>
            <a:r>
              <a:rPr lang="ru-RU" sz="3200" dirty="0"/>
              <a:t> Марина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Прохоров Дима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 err="1"/>
              <a:t>Таскаева</a:t>
            </a:r>
            <a:r>
              <a:rPr lang="ru-RU" sz="3200" dirty="0"/>
              <a:t> Лиза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Сергеева Соня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3200" dirty="0"/>
              <a:t>Панфиленко Миша.</a:t>
            </a:r>
          </a:p>
        </p:txBody>
      </p:sp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39962"/>
            <a:ext cx="2466742" cy="25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1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Поздравления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764704"/>
            <a:ext cx="540059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/>
              <a:t>Любое дело веселей,</a:t>
            </a:r>
          </a:p>
          <a:p>
            <a:r>
              <a:rPr lang="ru-RU" sz="3000" dirty="0"/>
              <a:t>Когда с тобой друзья – </a:t>
            </a:r>
          </a:p>
          <a:p>
            <a:r>
              <a:rPr lang="ru-RU" sz="3000" dirty="0"/>
              <a:t>Хороших, искренних друзей</a:t>
            </a:r>
          </a:p>
          <a:p>
            <a:r>
              <a:rPr lang="ru-RU" sz="3000" dirty="0"/>
              <a:t>Всем вам желаю я!</a:t>
            </a:r>
          </a:p>
          <a:p>
            <a:endParaRPr lang="ru-RU" sz="2000" dirty="0"/>
          </a:p>
          <a:p>
            <a:r>
              <a:rPr lang="ru-RU" sz="3000" dirty="0" smtClean="0"/>
              <a:t>Чтоб </a:t>
            </a:r>
            <a:r>
              <a:rPr lang="ru-RU" sz="3000" dirty="0"/>
              <a:t>интересней жизнь была,</a:t>
            </a:r>
          </a:p>
          <a:p>
            <a:r>
              <a:rPr lang="ru-RU" sz="3000" dirty="0"/>
              <a:t>Звучали шутки, смех,</a:t>
            </a:r>
          </a:p>
          <a:p>
            <a:r>
              <a:rPr lang="ru-RU" sz="3000" dirty="0"/>
              <a:t>Чтоб развлеченья и дела </a:t>
            </a:r>
          </a:p>
          <a:p>
            <a:r>
              <a:rPr lang="ru-RU" sz="3000" dirty="0"/>
              <a:t>Всегда делить на всех!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7175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66" y="4118231"/>
            <a:ext cx="2466742" cy="25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528" y="39962"/>
            <a:ext cx="2466742" cy="255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77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54" y="270012"/>
            <a:ext cx="2448272" cy="11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          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292" y="1340768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Уже долгие годы вечер пятницы на Первом канале перед программой «Время» отдан «Полю Чудес». Совсем недавно в 2015 году телевизионной передаче капитал-шоу «Поле Чудес» исполнилось 25 лет.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Как появилось «Поле Чудес»? В далеком 1990-м году одни из родоначальников телекомпании «ВИД» Владислав Листьев в какой-то заграничной гостинице случайно увидели выпуск американской телепрограммы «Колесо фортуны», и его осенило сделать российский аналог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Documents and Settings\Admin\Мои документы\Downloads\Копия 0_8f716_c023cd19_ori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68" y="4316940"/>
            <a:ext cx="2651126" cy="254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0847" y="4707718"/>
            <a:ext cx="586610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25 октября 1990 года на телеэкраны страны вышел первый выпуск программы «Поле Чудес». Название новой программы позаимствовали у писателя Алексея Толстого из написанной им сказки про Буратино.</a:t>
            </a:r>
          </a:p>
        </p:txBody>
      </p:sp>
    </p:spTree>
    <p:extLst>
      <p:ext uri="{BB962C8B-B14F-4D97-AF65-F5344CB8AC3E}">
        <p14:creationId xmlns:p14="http://schemas.microsoft.com/office/powerpoint/2010/main" val="400842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54" y="270012"/>
            <a:ext cx="2448272" cy="11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          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85292" y="1340768"/>
            <a:ext cx="79928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dirty="0"/>
              <a:t>Первым, кто взял в руки микрофон и пригласил первых трех игроков за барабан, стал сам Влад Листьев. Оставался он ведущим ровно год. Листьев передал микрофон в надежные руки Леонида Якубовича. Как оказалось, на долгие годы! </a:t>
            </a:r>
            <a:r>
              <a:rPr lang="ru-RU" sz="2200" dirty="0" smtClean="0"/>
              <a:t>             1 </a:t>
            </a:r>
            <a:r>
              <a:rPr lang="ru-RU" sz="2200" dirty="0"/>
              <a:t>ноября 1991 года новый ведущий заступил на пост у барабана на «Поле Чудес» и с честью несет свою службу по сей день.</a:t>
            </a:r>
          </a:p>
        </p:txBody>
      </p:sp>
      <p:pic>
        <p:nvPicPr>
          <p:cNvPr id="5122" name="Picture 2" descr="C:\Documents and Settings\Admin\Мои документы\Загрузки\v-yubileynom-vypuske-pole-chudes-yakubovich-pohvalil-gubernatora-kuzbassa_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167" y="3803798"/>
            <a:ext cx="4064047" cy="27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Мои документы\Загрузки\televedushij_artem_korolev_sigraet_ubitogo_20_let_nazad_vladislava_listeva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3" t="9926" r="2097" b="14888"/>
          <a:stretch/>
        </p:blipFill>
        <p:spPr bwMode="auto">
          <a:xfrm>
            <a:off x="626307" y="3803798"/>
            <a:ext cx="3736986" cy="272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16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Мои документы\Загрузки\44b098b7890f8fbe58cacea76b96ed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954" y="270012"/>
            <a:ext cx="2448272" cy="117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1886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              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1510" y="1495090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Простой арифметический подсчет говорит о том, что программа вышла в эфир более 1 200 раз, в программе за 25 лет участвовало около 12-ти тысяч человек. Программу по телевизору увидело более 7 миллиардов зрителей, что равняется всему населению Земли.</a:t>
            </a:r>
          </a:p>
          <a:p>
            <a:r>
              <a:rPr lang="ru-RU" sz="2400" dirty="0"/>
              <a:t> </a:t>
            </a:r>
            <a:endParaRPr lang="ru-RU" sz="2000" dirty="0" smtClean="0"/>
          </a:p>
          <a:p>
            <a:r>
              <a:rPr lang="ru-RU" sz="2400" dirty="0" smtClean="0"/>
              <a:t>Зрители </a:t>
            </a:r>
            <a:r>
              <a:rPr lang="ru-RU" sz="2400" dirty="0"/>
              <a:t>уже давно окрестили «Поле Чудес» «народной программой». И она с благодарностью продолжает жить и радовать своих поклонников. И это самое главное её назначение!</a:t>
            </a:r>
          </a:p>
        </p:txBody>
      </p:sp>
      <p:pic>
        <p:nvPicPr>
          <p:cNvPr id="7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409378"/>
            <a:ext cx="1966757" cy="24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409378"/>
            <a:ext cx="1966757" cy="24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Правила </a:t>
            </a:r>
            <a:r>
              <a:rPr lang="ru-RU" b="1" dirty="0"/>
              <a:t>игры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5636" y="1340768"/>
            <a:ext cx="84249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 smtClean="0"/>
              <a:t>1</a:t>
            </a:r>
            <a:r>
              <a:rPr lang="ru-RU" sz="2200" b="1" dirty="0"/>
              <a:t>.</a:t>
            </a:r>
            <a:r>
              <a:rPr lang="ru-RU" sz="2200" dirty="0"/>
              <a:t> В нашей игре есть </a:t>
            </a:r>
            <a:r>
              <a:rPr lang="ru-RU" sz="2200" b="1" dirty="0"/>
              <a:t>сектор «</a:t>
            </a:r>
            <a:r>
              <a:rPr lang="ru-RU" sz="2200" b="1" cap="all" dirty="0"/>
              <a:t>п</a:t>
            </a:r>
            <a:r>
              <a:rPr lang="ru-RU" sz="2200" b="1" dirty="0"/>
              <a:t>риз»</a:t>
            </a:r>
            <a:r>
              <a:rPr lang="ru-RU" sz="2200" dirty="0"/>
              <a:t>, получить приз вы сможете, если после некоторой подсказки угадаете то, что лежит в чёрном ящике. После получения приза участник игру не покидает, т.е. приз является приятным сюрпризом (на барабане это буква П).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 </a:t>
            </a:r>
            <a:r>
              <a:rPr lang="ru-RU" sz="2200" b="1" dirty="0" smtClean="0"/>
              <a:t>2</a:t>
            </a:r>
            <a:r>
              <a:rPr lang="ru-RU" sz="2200" b="1" dirty="0"/>
              <a:t>.</a:t>
            </a:r>
            <a:r>
              <a:rPr lang="ru-RU" sz="2200" dirty="0"/>
              <a:t> На нашей игре есть необычный </a:t>
            </a:r>
            <a:r>
              <a:rPr lang="ru-RU" sz="2200" b="1" dirty="0"/>
              <a:t>сектор «Р»</a:t>
            </a:r>
            <a:r>
              <a:rPr lang="ru-RU" sz="2200" dirty="0"/>
              <a:t>, что означает – </a:t>
            </a:r>
            <a:r>
              <a:rPr lang="ru-RU" sz="2200" b="1" dirty="0"/>
              <a:t>«рекламная пауза»</a:t>
            </a:r>
            <a:r>
              <a:rPr lang="ru-RU" sz="2200" dirty="0"/>
              <a:t>. Если этот сектор вам выпадет, вы будете должны нас удивить: станцевать, спеть песню, рассказать стих или анекдот, а если вам в голову ничего не придёт, то выполнить моё шуточное задание (на барабане это буква Б</a:t>
            </a:r>
            <a:r>
              <a:rPr lang="ru-RU" sz="2200" dirty="0" smtClean="0"/>
              <a:t>).</a:t>
            </a:r>
            <a:endParaRPr lang="ru-RU" sz="22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200" b="1" dirty="0"/>
              <a:t>3.</a:t>
            </a:r>
            <a:r>
              <a:rPr lang="ru-RU" sz="2200" dirty="0"/>
              <a:t> Обращаюсь к тем, кто на данный момент является </a:t>
            </a:r>
            <a:r>
              <a:rPr lang="ru-RU" sz="2200" dirty="0" smtClean="0"/>
              <a:t>зрителем</a:t>
            </a:r>
            <a:r>
              <a:rPr lang="ru-RU" sz="2200" dirty="0"/>
              <a:t>. </a:t>
            </a:r>
            <a:r>
              <a:rPr lang="ru-RU" sz="2200" dirty="0" smtClean="0"/>
              <a:t>   Если </a:t>
            </a:r>
            <a:r>
              <a:rPr lang="ru-RU" sz="2200" dirty="0"/>
              <a:t>вы угадали слово раньше, чем это сделали участники </a:t>
            </a:r>
            <a:r>
              <a:rPr lang="ru-RU" sz="2200" dirty="0" smtClean="0"/>
              <a:t>          игры</a:t>
            </a:r>
            <a:r>
              <a:rPr lang="ru-RU" sz="2200" dirty="0"/>
              <a:t>, пожалуйста, не выкрикивайте свои версии, иначе </a:t>
            </a:r>
            <a:r>
              <a:rPr lang="ru-RU" sz="2200" dirty="0" smtClean="0"/>
              <a:t>                 игра </a:t>
            </a:r>
            <a:r>
              <a:rPr lang="ru-RU" sz="2200" dirty="0"/>
              <a:t>не доставит никому удовольствия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pic>
        <p:nvPicPr>
          <p:cNvPr id="5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06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1 тур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02181"/>
              </p:ext>
            </p:extLst>
          </p:nvPr>
        </p:nvGraphicFramePr>
        <p:xfrm>
          <a:off x="971600" y="1484784"/>
          <a:ext cx="7056780" cy="1452983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1176130"/>
                <a:gridCol w="1176130"/>
                <a:gridCol w="1176130"/>
                <a:gridCol w="1176130"/>
                <a:gridCol w="1176130"/>
                <a:gridCol w="1176130"/>
              </a:tblGrid>
              <a:tr h="402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3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Равнобедренный треугольник 7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244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780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ru-RU" b="1" dirty="0" smtClean="0"/>
              <a:t>2 тур</a:t>
            </a:r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8492175"/>
              </p:ext>
            </p:extLst>
          </p:nvPr>
        </p:nvGraphicFramePr>
        <p:xfrm>
          <a:off x="633133" y="1412776"/>
          <a:ext cx="7992888" cy="1402178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  <a:gridCol w="999111"/>
              </a:tblGrid>
              <a:tr h="3816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1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2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3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4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5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effectLst/>
                        </a:rPr>
                        <a:t>6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7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/>
                          <a:ea typeface="Times New Roman"/>
                        </a:rPr>
                        <a:t>8</a:t>
                      </a:r>
                      <a:endParaRPr lang="ru-RU" sz="3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44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 rot="16200000">
            <a:off x="8483145" y="4724141"/>
            <a:ext cx="285752" cy="571504"/>
          </a:xfrm>
          <a:prstGeom prst="triangl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Безимени-2">
            <a:hlinkClick r:id="" action="ppaction://hlinkshowjump?jump=lastslideviewed"/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8681" t="5316" b="3163"/>
          <a:stretch/>
        </p:blipFill>
        <p:spPr bwMode="auto">
          <a:xfrm flipH="1">
            <a:off x="923847" y="3416235"/>
            <a:ext cx="2600141" cy="310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Admin\Мои документы\ПРЕЗЕНТАЦИИ_шаблоны\Презентации_образцы\Природа\0_844ed_cf8700c8_X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04" y="5203"/>
            <a:ext cx="1501872" cy="155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2293" name="ShockwaveFlash1" r:id="rId2" imgW="3600000" imgH="3241525"/>
        </mc:Choice>
        <mc:Fallback>
          <p:control name="ShockwaveFlash1" r:id="rId2" imgW="3600000" imgH="3241525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716463" y="3284538"/>
                  <a:ext cx="3600450" cy="32416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2874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1111</TotalTime>
  <Words>345</Words>
  <Application>Microsoft Office PowerPoint</Application>
  <PresentationFormat>Экран (4:3)</PresentationFormat>
  <Paragraphs>106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Именинники</vt:lpstr>
      <vt:lpstr>Поздравления</vt:lpstr>
      <vt:lpstr>              История</vt:lpstr>
      <vt:lpstr>              История</vt:lpstr>
      <vt:lpstr>              История</vt:lpstr>
      <vt:lpstr>Правила игры</vt:lpstr>
      <vt:lpstr>1 тур</vt:lpstr>
      <vt:lpstr>2 тур</vt:lpstr>
      <vt:lpstr>3 тур</vt:lpstr>
      <vt:lpstr>Игра со зрителями</vt:lpstr>
      <vt:lpstr>Финал</vt:lpstr>
    </vt:vector>
  </TitlesOfParts>
  <Company>ЦДТ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Царёва</dc:creator>
  <cp:lastModifiedBy>Догадова</cp:lastModifiedBy>
  <cp:revision>99</cp:revision>
  <dcterms:created xsi:type="dcterms:W3CDTF">2009-12-20T12:26:24Z</dcterms:created>
  <dcterms:modified xsi:type="dcterms:W3CDTF">2016-10-28T14:31:55Z</dcterms:modified>
</cp:coreProperties>
</file>