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4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15422-D05A-4E23-9B68-4E528CA91F7F}" type="datetimeFigureOut">
              <a:rPr lang="ru-RU" smtClean="0"/>
              <a:t>18.09.2015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C7B6-82F8-48BC-886A-474507B5E2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15422-D05A-4E23-9B68-4E528CA91F7F}" type="datetimeFigureOut">
              <a:rPr lang="ru-RU" smtClean="0"/>
              <a:t>18.09.2015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C7B6-82F8-48BC-886A-474507B5E2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15422-D05A-4E23-9B68-4E528CA91F7F}" type="datetimeFigureOut">
              <a:rPr lang="ru-RU" smtClean="0"/>
              <a:t>18.09.2015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C7B6-82F8-48BC-886A-474507B5E2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15422-D05A-4E23-9B68-4E528CA91F7F}" type="datetimeFigureOut">
              <a:rPr lang="ru-RU" smtClean="0"/>
              <a:t>18.09.2015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C7B6-82F8-48BC-886A-474507B5E2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15422-D05A-4E23-9B68-4E528CA91F7F}" type="datetimeFigureOut">
              <a:rPr lang="ru-RU" smtClean="0"/>
              <a:t>18.09.2015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C7B6-82F8-48BC-886A-474507B5E2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15422-D05A-4E23-9B68-4E528CA91F7F}" type="datetimeFigureOut">
              <a:rPr lang="ru-RU" smtClean="0"/>
              <a:t>18.09.2015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C7B6-82F8-48BC-886A-474507B5E2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15422-D05A-4E23-9B68-4E528CA91F7F}" type="datetimeFigureOut">
              <a:rPr lang="ru-RU" smtClean="0"/>
              <a:t>18.09.2015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C7B6-82F8-48BC-886A-474507B5E2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15422-D05A-4E23-9B68-4E528CA91F7F}" type="datetimeFigureOut">
              <a:rPr lang="ru-RU" smtClean="0"/>
              <a:t>18.09.2015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C7B6-82F8-48BC-886A-474507B5E2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15422-D05A-4E23-9B68-4E528CA91F7F}" type="datetimeFigureOut">
              <a:rPr lang="ru-RU" smtClean="0"/>
              <a:t>18.09.2015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C7B6-82F8-48BC-886A-474507B5E2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15422-D05A-4E23-9B68-4E528CA91F7F}" type="datetimeFigureOut">
              <a:rPr lang="ru-RU" smtClean="0"/>
              <a:t>18.09.2015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C7B6-82F8-48BC-886A-474507B5E27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15422-D05A-4E23-9B68-4E528CA91F7F}" type="datetimeFigureOut">
              <a:rPr lang="ru-RU" smtClean="0"/>
              <a:t>18.09.2015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5AC7B6-82F8-48BC-886A-474507B5E27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85AC7B6-82F8-48BC-886A-474507B5E279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D115422-D05A-4E23-9B68-4E528CA91F7F}" type="datetimeFigureOut">
              <a:rPr lang="ru-RU" smtClean="0"/>
              <a:t>18.09.2015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772816"/>
            <a:ext cx="7848872" cy="2593975"/>
          </a:xfrm>
        </p:spPr>
        <p:txBody>
          <a:bodyPr/>
          <a:lstStyle/>
          <a:p>
            <a:r>
              <a:rPr lang="ru-RU" sz="6000" dirty="0" smtClean="0"/>
              <a:t>Тесты по БДД для учащихся 5-6 классов</a:t>
            </a:r>
            <a:endParaRPr lang="ru-RU" sz="6000" dirty="0"/>
          </a:p>
        </p:txBody>
      </p:sp>
      <p:pic>
        <p:nvPicPr>
          <p:cNvPr id="4098" name="Picture 2" descr="C:\Documents and Settings\Admin\Мои документы\ПДД\8738_html_m6961ca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7907" y="19792"/>
            <a:ext cx="2473103" cy="2473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359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620000" cy="142617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3400" dirty="0" smtClean="0"/>
              <a:t>10. Безопасно ли начинать переход при зелёном мигающем сигнале светофора?</a:t>
            </a:r>
            <a:endParaRPr lang="ru-RU" sz="3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132856"/>
            <a:ext cx="7620000" cy="4195936"/>
          </a:xfrm>
        </p:spPr>
        <p:txBody>
          <a:bodyPr/>
          <a:lstStyle/>
          <a:p>
            <a:r>
              <a:rPr lang="ru-RU" dirty="0" smtClean="0"/>
              <a:t>Безопасно, так как горит разрешающий сигнал.</a:t>
            </a:r>
          </a:p>
          <a:p>
            <a:r>
              <a:rPr lang="ru-RU" dirty="0" smtClean="0"/>
              <a:t>Небезопасно, так как к перекрёстку может подъезжать машина, водитель которой попытается преодолеть перекрёсток с ходу.</a:t>
            </a:r>
          </a:p>
          <a:p>
            <a:r>
              <a:rPr lang="ru-RU" dirty="0"/>
              <a:t>Небезопасно, так как </a:t>
            </a:r>
            <a:r>
              <a:rPr lang="ru-RU" dirty="0" smtClean="0"/>
              <a:t>запрещающий сигнал светофора может застать тебя на проезжей части.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7" name="Picture 2" descr="C:\Documents and Settings\Admin\Мои документы\ПДД\ПДД_рисунки2\Светофор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133008"/>
            <a:ext cx="1558410" cy="2724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761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620000" cy="142617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3400" dirty="0" smtClean="0"/>
              <a:t>11. Какие правила надо соблюдать при движении по обочине или краю проезжей части?</a:t>
            </a:r>
            <a:endParaRPr lang="ru-RU" sz="3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132856"/>
            <a:ext cx="7620000" cy="4195936"/>
          </a:xfrm>
        </p:spPr>
        <p:txBody>
          <a:bodyPr/>
          <a:lstStyle/>
          <a:p>
            <a:r>
              <a:rPr lang="ru-RU" dirty="0" smtClean="0"/>
              <a:t>Идти навстречу движения транспорта, чтобы видеть водителя, а водитель – пешехода.</a:t>
            </a:r>
          </a:p>
          <a:p>
            <a:r>
              <a:rPr lang="ru-RU" dirty="0" smtClean="0"/>
              <a:t>Идти в попутном направлении с транспортом.</a:t>
            </a:r>
          </a:p>
          <a:p>
            <a:r>
              <a:rPr lang="ru-RU" dirty="0" smtClean="0"/>
              <a:t>Оба варианта правильные.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6" name="Picture 2" descr="C:\Documents and Settings\Admin\Мои документы\ПДД\ПДД_рисунки2\Светофор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133008"/>
            <a:ext cx="1558410" cy="2724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982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620000" cy="142617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3200" dirty="0" smtClean="0"/>
              <a:t>12. Водитель и пассажир транспортного средства, оборудованного ремнями безопасности, обязаны быть пристёгнуты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132856"/>
            <a:ext cx="7620000" cy="4195936"/>
          </a:xfrm>
        </p:spPr>
        <p:txBody>
          <a:bodyPr/>
          <a:lstStyle/>
          <a:p>
            <a:r>
              <a:rPr lang="ru-RU" dirty="0" smtClean="0"/>
              <a:t>Только при движении по горным дорогам.</a:t>
            </a:r>
          </a:p>
          <a:p>
            <a:r>
              <a:rPr lang="ru-RU" dirty="0"/>
              <a:t>Только при движении </a:t>
            </a:r>
            <a:r>
              <a:rPr lang="ru-RU" dirty="0" smtClean="0"/>
              <a:t>вне населённых пунктов.</a:t>
            </a:r>
          </a:p>
          <a:p>
            <a:r>
              <a:rPr lang="ru-RU" dirty="0" smtClean="0"/>
              <a:t>Во всех случаях </a:t>
            </a:r>
            <a:r>
              <a:rPr lang="ru-RU" dirty="0"/>
              <a:t>при движении </a:t>
            </a:r>
            <a:r>
              <a:rPr lang="ru-RU" dirty="0" smtClean="0"/>
              <a:t>транспортного средства.</a:t>
            </a:r>
            <a:endParaRPr lang="ru-RU" dirty="0"/>
          </a:p>
          <a:p>
            <a:r>
              <a:rPr lang="ru-RU" dirty="0"/>
              <a:t>Только при движении по </a:t>
            </a:r>
            <a:r>
              <a:rPr lang="ru-RU" dirty="0" smtClean="0"/>
              <a:t>автомагистралям.</a:t>
            </a:r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6" name="Picture 2" descr="C:\Documents and Settings\Admin\Мои документы\ПДД\ПДД_рисунки2\Светофор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133008"/>
            <a:ext cx="1558410" cy="2724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8301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620000" cy="142617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3400" dirty="0" smtClean="0"/>
              <a:t>13. Разрешается ли перевозить детей на мотоцикле без бокового прицепа?</a:t>
            </a:r>
            <a:endParaRPr lang="ru-RU" sz="3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132856"/>
            <a:ext cx="7620000" cy="4195936"/>
          </a:xfrm>
        </p:spPr>
        <p:txBody>
          <a:bodyPr/>
          <a:lstStyle/>
          <a:p>
            <a:r>
              <a:rPr lang="ru-RU" dirty="0" smtClean="0"/>
              <a:t>Разрешается.</a:t>
            </a:r>
          </a:p>
          <a:p>
            <a:r>
              <a:rPr lang="ru-RU" dirty="0" smtClean="0"/>
              <a:t>Разрешается – детей старше 12 лет в застёгнутом мотошлеме.</a:t>
            </a:r>
          </a:p>
          <a:p>
            <a:r>
              <a:rPr lang="ru-RU" dirty="0"/>
              <a:t>Разрешается </a:t>
            </a:r>
            <a:r>
              <a:rPr lang="ru-RU" dirty="0" smtClean="0"/>
              <a:t>при наличии взрослого пассажира и в мотошлеме.</a:t>
            </a:r>
          </a:p>
          <a:p>
            <a:r>
              <a:rPr lang="ru-RU" dirty="0" smtClean="0"/>
              <a:t>Запрещается.</a:t>
            </a:r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6" name="Picture 2" descr="C:\Documents and Settings\Admin\Мои документы\ПДД\ПДД_рисунки2\Светофор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133008"/>
            <a:ext cx="1558410" cy="2724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529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620000" cy="142617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3400" dirty="0" smtClean="0"/>
              <a:t>14. Разрешается ли перевозка пассажиров на велосипеде?</a:t>
            </a:r>
            <a:endParaRPr lang="ru-RU" sz="3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132856"/>
            <a:ext cx="7620000" cy="4195936"/>
          </a:xfrm>
        </p:spPr>
        <p:txBody>
          <a:bodyPr/>
          <a:lstStyle/>
          <a:p>
            <a:r>
              <a:rPr lang="ru-RU" dirty="0" smtClean="0"/>
              <a:t>Разрешается.</a:t>
            </a:r>
          </a:p>
          <a:p>
            <a:r>
              <a:rPr lang="ru-RU" dirty="0"/>
              <a:t>Запрещается.</a:t>
            </a:r>
          </a:p>
          <a:p>
            <a:r>
              <a:rPr lang="ru-RU" dirty="0" smtClean="0"/>
              <a:t>Разрешается перевозка детей до 7 лет на специально оборудованном сиденье.</a:t>
            </a:r>
          </a:p>
          <a:p>
            <a:r>
              <a:rPr lang="ru-RU" dirty="0"/>
              <a:t>Разрешается </a:t>
            </a:r>
            <a:r>
              <a:rPr lang="ru-RU" dirty="0" smtClean="0"/>
              <a:t>перевозить пассажиров старше 7 лет на заднем специально оборудованном сиденье.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6" name="Picture 2" descr="C:\Documents and Settings\Admin\Мои документы\ПДД\ПДД_рисунки2\Светофор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133008"/>
            <a:ext cx="1558410" cy="2724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930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620000" cy="142617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3400" dirty="0" smtClean="0"/>
              <a:t>15. С какого возраста разрешается управлять велосипедом по дорогам общего пользования?</a:t>
            </a:r>
            <a:endParaRPr lang="ru-RU" sz="3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132856"/>
            <a:ext cx="7620000" cy="4195936"/>
          </a:xfrm>
        </p:spPr>
        <p:txBody>
          <a:bodyPr/>
          <a:lstStyle/>
          <a:p>
            <a:r>
              <a:rPr lang="ru-RU" dirty="0" smtClean="0"/>
              <a:t>С 12 лет.</a:t>
            </a:r>
          </a:p>
          <a:p>
            <a:r>
              <a:rPr lang="ru-RU" dirty="0" smtClean="0"/>
              <a:t>С 15 лет.</a:t>
            </a:r>
          </a:p>
          <a:p>
            <a:r>
              <a:rPr lang="ru-RU" dirty="0" smtClean="0"/>
              <a:t>С 14 лет.</a:t>
            </a:r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6146" name="Picture 2" descr="C:\Documents and Settings\Admin\Мои документы\ПДД\ПДД_рисунки2\5edf78b2567cd176cdf3b4fe0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1162" y="2564904"/>
            <a:ext cx="4104456" cy="4079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248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Admin\Мои документы\ПДД\ПДД_рисунки2\13141909223046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09" y="476672"/>
            <a:ext cx="4817335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596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ped-kopilka.ru/images/5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600564"/>
            <a:ext cx="2259825" cy="2018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42617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3600" dirty="0" smtClean="0"/>
              <a:t>1. Что разрешает делать детям на дороге знак «Дети»?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16832"/>
            <a:ext cx="7620000" cy="4195936"/>
          </a:xfrm>
        </p:spPr>
        <p:txBody>
          <a:bodyPr/>
          <a:lstStyle/>
          <a:p>
            <a:r>
              <a:rPr lang="ru-RU" dirty="0" smtClean="0"/>
              <a:t>Этот знак разрешает детям перебегать дорогу, если они опаздывают в школу.</a:t>
            </a:r>
          </a:p>
          <a:p>
            <a:r>
              <a:rPr lang="ru-RU" dirty="0" smtClean="0"/>
              <a:t>Этот знак предупреждает водителей о том, что рядом с дорогой находится детское учреждение. Детям этот знак ничего не разрешает.</a:t>
            </a:r>
          </a:p>
          <a:p>
            <a:r>
              <a:rPr lang="ru-RU" dirty="0" smtClean="0"/>
              <a:t>Этот знак </a:t>
            </a:r>
            <a:r>
              <a:rPr lang="ru-RU" dirty="0"/>
              <a:t>разрешает детям перебегать </a:t>
            </a:r>
            <a:r>
              <a:rPr lang="ru-RU" dirty="0" smtClean="0"/>
              <a:t>проезжую часть в том месте, где он установлен. Но переходить здесь можно только так, как это изображено на знаке.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3838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ocuments and Settings\Admin\Мои документы\ПДД\ПДД_рисунки2\Светофор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133008"/>
            <a:ext cx="1558410" cy="2724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620000" cy="142617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3600" dirty="0" smtClean="0"/>
              <a:t>2. Почему проезжую часть надо переходить только по пешеходному переходу?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7620000" cy="4195936"/>
          </a:xfrm>
        </p:spPr>
        <p:txBody>
          <a:bodyPr/>
          <a:lstStyle/>
          <a:p>
            <a:r>
              <a:rPr lang="ru-RU" dirty="0" smtClean="0"/>
              <a:t>Там стоят красивые знаки и пешеходу приятно рядом с ним пройти.</a:t>
            </a:r>
          </a:p>
          <a:p>
            <a:r>
              <a:rPr lang="ru-RU" dirty="0" smtClean="0"/>
              <a:t>Потому что там переходит много взрослых людей, и можно с ними спокойно перейти дорогу.</a:t>
            </a:r>
          </a:p>
          <a:p>
            <a:r>
              <a:rPr lang="ru-RU" dirty="0" smtClean="0"/>
              <a:t>Это единственное место на дороге, оборудованное для пересечения проезжей части и только там водители обязаны пропускать пешеходов.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729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Documents and Settings\Admin\Мои документы\ПДД\ПДД_рисунки2\8b290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084082"/>
            <a:ext cx="3384376" cy="2620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620000" cy="142617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3600" dirty="0" smtClean="0"/>
              <a:t>3. Что должен сделать пешеход, если ему загорелся зелёный сигнал светофора?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86114"/>
            <a:ext cx="7620000" cy="4195936"/>
          </a:xfrm>
        </p:spPr>
        <p:txBody>
          <a:bodyPr/>
          <a:lstStyle/>
          <a:p>
            <a:r>
              <a:rPr lang="ru-RU" dirty="0" smtClean="0"/>
              <a:t>Убедиться, что все транспортные средства остановились и готовы его пропустить, после этого начать переход.</a:t>
            </a:r>
          </a:p>
          <a:p>
            <a:r>
              <a:rPr lang="ru-RU" dirty="0" smtClean="0"/>
              <a:t>Дождаться, когда начнут переходить проезжую часть взрослые, и прейти.</a:t>
            </a:r>
          </a:p>
          <a:p>
            <a:r>
              <a:rPr lang="ru-RU" dirty="0" smtClean="0"/>
              <a:t>Сразу же выйти на проезжую часть и быстрым шагом перейти дорогу, чтобы не мешать другим пешеходам.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212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620000" cy="142617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3600" dirty="0" smtClean="0"/>
              <a:t>4. Как переходить дорогу вне населённого пункта?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7620000" cy="4195936"/>
          </a:xfrm>
        </p:spPr>
        <p:txBody>
          <a:bodyPr/>
          <a:lstStyle/>
          <a:p>
            <a:r>
              <a:rPr lang="ru-RU" dirty="0" smtClean="0"/>
              <a:t>Перпендикулярно краю дороги.</a:t>
            </a:r>
          </a:p>
          <a:p>
            <a:r>
              <a:rPr lang="ru-RU" dirty="0" smtClean="0"/>
              <a:t>Произвольно.</a:t>
            </a:r>
          </a:p>
          <a:p>
            <a:r>
              <a:rPr lang="ru-RU" dirty="0" smtClean="0"/>
              <a:t>В месте, где дорога просматривается в обе стороны.</a:t>
            </a:r>
          </a:p>
          <a:p>
            <a:r>
              <a:rPr lang="ru-RU" dirty="0" smtClean="0"/>
              <a:t>В месте, где дорога </a:t>
            </a:r>
            <a:r>
              <a:rPr lang="ru-RU" dirty="0"/>
              <a:t>просматривается в обе </a:t>
            </a:r>
            <a:r>
              <a:rPr lang="ru-RU" dirty="0" smtClean="0"/>
              <a:t>стороны, и перпендикулярно к краю дороги.</a:t>
            </a:r>
            <a:endParaRPr lang="ru-RU" dirty="0"/>
          </a:p>
        </p:txBody>
      </p:sp>
      <p:pic>
        <p:nvPicPr>
          <p:cNvPr id="4" name="Picture 2" descr="C:\Documents and Settings\Admin\Мои документы\ПДД\ПДД_рисунки2\Светофор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133008"/>
            <a:ext cx="1558410" cy="2724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412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620000" cy="142617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3600" dirty="0" smtClean="0"/>
              <a:t>5. Зачем, начиная переход проезжей части, тебе нужно остановиться?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7620000" cy="4195936"/>
          </a:xfrm>
        </p:spPr>
        <p:txBody>
          <a:bodyPr/>
          <a:lstStyle/>
          <a:p>
            <a:r>
              <a:rPr lang="ru-RU" dirty="0" smtClean="0"/>
              <a:t>Чтобы оценить обстановку на проезжей части.</a:t>
            </a:r>
          </a:p>
          <a:p>
            <a:r>
              <a:rPr lang="ru-RU" dirty="0" smtClean="0"/>
              <a:t>Чтобы убедиться в отсутствии приближающегося транспорта.</a:t>
            </a:r>
          </a:p>
          <a:p>
            <a:r>
              <a:rPr lang="ru-RU" dirty="0"/>
              <a:t>Чтобы </a:t>
            </a:r>
            <a:r>
              <a:rPr lang="ru-RU" dirty="0" smtClean="0"/>
              <a:t>определить безопасное расстояние до транспорта.</a:t>
            </a:r>
          </a:p>
          <a:p>
            <a:r>
              <a:rPr lang="ru-RU" dirty="0" smtClean="0"/>
              <a:t>Всё вышеперечисленное верно.</a:t>
            </a:r>
            <a:endParaRPr lang="ru-RU" dirty="0"/>
          </a:p>
        </p:txBody>
      </p:sp>
      <p:pic>
        <p:nvPicPr>
          <p:cNvPr id="6" name="Picture 2" descr="C:\Documents and Settings\Admin\Мои документы\ПДД\ПДД_рисунки2\Светофор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3552" y="4146655"/>
            <a:ext cx="1558410" cy="2724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271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ПДД\ПДД_рисунки2\Светофор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9257" y="4797151"/>
            <a:ext cx="1178589" cy="2060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620000" cy="142617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3400" dirty="0" smtClean="0"/>
              <a:t>6. Почему пешеходам рекомендуется носить яркую одежду со световозвращающимися элементами?</a:t>
            </a:r>
            <a:endParaRPr lang="ru-RU" sz="3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7620000" cy="4195936"/>
          </a:xfrm>
        </p:spPr>
        <p:txBody>
          <a:bodyPr/>
          <a:lstStyle/>
          <a:p>
            <a:r>
              <a:rPr lang="ru-RU" dirty="0" smtClean="0"/>
              <a:t>Яркая одежда со светящимися элементами привлекает внимание водителя, и он, даже в тёмное время, быстрее увидит ребёнка на дороге.</a:t>
            </a:r>
          </a:p>
          <a:p>
            <a:r>
              <a:rPr lang="ru-RU" dirty="0"/>
              <a:t>Яркая одежда со светящимися элементами </a:t>
            </a:r>
            <a:r>
              <a:rPr lang="ru-RU" dirty="0" smtClean="0"/>
              <a:t>выглядит красиво и модно, поэтому она рекомендуется детям.</a:t>
            </a:r>
          </a:p>
          <a:p>
            <a:r>
              <a:rPr lang="ru-RU" dirty="0"/>
              <a:t>Яркая одежда со светящимися элементами </a:t>
            </a:r>
            <a:r>
              <a:rPr lang="ru-RU" dirty="0" smtClean="0"/>
              <a:t>позволяет детям иногда нарушать Правила дорожного движения, потому что в яркой одежде водители хорошо видят юных пешеходов.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8029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620000" cy="142617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3400" dirty="0" smtClean="0"/>
              <a:t>7. Как безопасно переходить дорогу, выйдя из автобуса?</a:t>
            </a:r>
            <a:endParaRPr lang="ru-RU" sz="3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7620000" cy="4195936"/>
          </a:xfrm>
        </p:spPr>
        <p:txBody>
          <a:bodyPr/>
          <a:lstStyle/>
          <a:p>
            <a:r>
              <a:rPr lang="ru-RU" dirty="0" smtClean="0"/>
              <a:t>Сзади автобуса.</a:t>
            </a:r>
          </a:p>
          <a:p>
            <a:r>
              <a:rPr lang="ru-RU" dirty="0" smtClean="0"/>
              <a:t>Спереди </a:t>
            </a:r>
            <a:r>
              <a:rPr lang="ru-RU" dirty="0"/>
              <a:t>автобуса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Дождаться, когда автобус отойдёт от остановки на достаточное расстояние, и перейти дорогу.</a:t>
            </a:r>
          </a:p>
          <a:p>
            <a:r>
              <a:rPr lang="ru-RU" dirty="0" smtClean="0"/>
              <a:t>Выйди из автобуса, дойти до ближайшего пешеходного перехода или перекрёстка и там перейти дорогу.</a:t>
            </a:r>
            <a:endParaRPr lang="ru-RU" dirty="0"/>
          </a:p>
          <a:p>
            <a:endParaRPr lang="ru-RU" dirty="0"/>
          </a:p>
        </p:txBody>
      </p:sp>
      <p:pic>
        <p:nvPicPr>
          <p:cNvPr id="8194" name="Picture 2" descr="C:\Documents and Settings\Admin\Мои документы\РИСУНКИ\Транспорт\Автобус\Копия 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8380" y="4742613"/>
            <a:ext cx="30480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700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dmin\Мои документы\ПДД\ПДД_рисунки2\Bezopasnos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160449"/>
            <a:ext cx="2447925" cy="367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620000" cy="142617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3400" dirty="0" smtClean="0"/>
              <a:t>9. О чём предупреждает жёлтый сигнал светофора?</a:t>
            </a:r>
            <a:endParaRPr lang="ru-RU" sz="3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7620000" cy="4195936"/>
          </a:xfrm>
        </p:spPr>
        <p:txBody>
          <a:bodyPr/>
          <a:lstStyle/>
          <a:p>
            <a:r>
              <a:rPr lang="ru-RU" dirty="0" smtClean="0"/>
              <a:t>Впереди нерегулируемый перекрёсток.</a:t>
            </a:r>
          </a:p>
          <a:p>
            <a:r>
              <a:rPr lang="ru-RU" dirty="0" smtClean="0"/>
              <a:t>Предупреждает о предстоящей смене сигналов и запрещает движение.</a:t>
            </a:r>
          </a:p>
          <a:p>
            <a:r>
              <a:rPr lang="ru-RU" dirty="0" smtClean="0"/>
              <a:t>Скоро загорится зелёный сигнал и можно переходить дорогу.</a:t>
            </a:r>
          </a:p>
          <a:p>
            <a:r>
              <a:rPr lang="ru-RU" dirty="0" smtClean="0"/>
              <a:t>Впереди главная дорога.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546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98</TotalTime>
  <Words>669</Words>
  <Application>Microsoft Office PowerPoint</Application>
  <PresentationFormat>Экран (4:3)</PresentationFormat>
  <Paragraphs>71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Соседство</vt:lpstr>
      <vt:lpstr>Тесты по БДД для учащихся 5-6 классов</vt:lpstr>
      <vt:lpstr>1. Что разрешает делать детям на дороге знак «Дети»?</vt:lpstr>
      <vt:lpstr>2. Почему проезжую часть надо переходить только по пешеходному переходу?</vt:lpstr>
      <vt:lpstr>3. Что должен сделать пешеход, если ему загорелся зелёный сигнал светофора?</vt:lpstr>
      <vt:lpstr>4. Как переходить дорогу вне населённого пункта?</vt:lpstr>
      <vt:lpstr>5. Зачем, начиная переход проезжей части, тебе нужно остановиться?</vt:lpstr>
      <vt:lpstr>6. Почему пешеходам рекомендуется носить яркую одежду со световозвращающимися элементами?</vt:lpstr>
      <vt:lpstr>7. Как безопасно переходить дорогу, выйдя из автобуса?</vt:lpstr>
      <vt:lpstr>9. О чём предупреждает жёлтый сигнал светофора?</vt:lpstr>
      <vt:lpstr>10. Безопасно ли начинать переход при зелёном мигающем сигнале светофора?</vt:lpstr>
      <vt:lpstr>11. Какие правила надо соблюдать при движении по обочине или краю проезжей части?</vt:lpstr>
      <vt:lpstr>12. Водитель и пассажир транспортного средства, оборудованного ремнями безопасности, обязаны быть пристёгнуты</vt:lpstr>
      <vt:lpstr>13. Разрешается ли перевозить детей на мотоцикле без бокового прицепа?</vt:lpstr>
      <vt:lpstr>14. Разрешается ли перевозка пассажиров на велосипеде?</vt:lpstr>
      <vt:lpstr>15. С какого возраста разрешается управлять велосипедом по дорогам общего пользования?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Тесты по БДД для учащихся 5-6 кл.</dc:title>
  <dc:creator>Догадова</dc:creator>
  <cp:lastModifiedBy>Догадова</cp:lastModifiedBy>
  <cp:revision>11</cp:revision>
  <dcterms:created xsi:type="dcterms:W3CDTF">2015-09-18T15:05:29Z</dcterms:created>
  <dcterms:modified xsi:type="dcterms:W3CDTF">2015-09-18T16:44:28Z</dcterms:modified>
</cp:coreProperties>
</file>