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1" r:id="rId4"/>
    <p:sldId id="273" r:id="rId5"/>
    <p:sldId id="275" r:id="rId6"/>
    <p:sldId id="265" r:id="rId7"/>
    <p:sldId id="266" r:id="rId8"/>
    <p:sldId id="277" r:id="rId9"/>
    <p:sldId id="278" r:id="rId10"/>
    <p:sldId id="267" r:id="rId11"/>
    <p:sldId id="280" r:id="rId12"/>
    <p:sldId id="281" r:id="rId13"/>
    <p:sldId id="286" r:id="rId14"/>
    <p:sldId id="285" r:id="rId15"/>
    <p:sldId id="282" r:id="rId16"/>
    <p:sldId id="290" r:id="rId17"/>
    <p:sldId id="283" r:id="rId18"/>
    <p:sldId id="287" r:id="rId19"/>
    <p:sldId id="292" r:id="rId20"/>
    <p:sldId id="293" r:id="rId21"/>
    <p:sldId id="294" r:id="rId22"/>
    <p:sldId id="296" r:id="rId23"/>
    <p:sldId id="298" r:id="rId24"/>
    <p:sldId id="299" r:id="rId25"/>
    <p:sldId id="291" r:id="rId26"/>
    <p:sldId id="300" r:id="rId27"/>
    <p:sldId id="28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33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DC95-51B9-473C-94C5-094B55A4C77D}" type="datetimeFigureOut">
              <a:rPr lang="ru-RU" smtClean="0"/>
              <a:t>04.09.2014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C782-AA3F-4429-A530-647D5F353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0563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DC95-51B9-473C-94C5-094B55A4C77D}" type="datetimeFigureOut">
              <a:rPr lang="ru-RU" smtClean="0"/>
              <a:t>04.09.2014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C782-AA3F-4429-A530-647D5F353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13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DC95-51B9-473C-94C5-094B55A4C77D}" type="datetimeFigureOut">
              <a:rPr lang="ru-RU" smtClean="0"/>
              <a:t>04.09.2014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C782-AA3F-4429-A530-647D5F353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0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DC95-51B9-473C-94C5-094B55A4C77D}" type="datetimeFigureOut">
              <a:rPr lang="ru-RU" smtClean="0"/>
              <a:t>04.09.2014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C782-AA3F-4429-A530-647D5F353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682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DC95-51B9-473C-94C5-094B55A4C77D}" type="datetimeFigureOut">
              <a:rPr lang="ru-RU" smtClean="0"/>
              <a:t>04.09.2014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C782-AA3F-4429-A530-647D5F353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8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DC95-51B9-473C-94C5-094B55A4C77D}" type="datetimeFigureOut">
              <a:rPr lang="ru-RU" smtClean="0"/>
              <a:t>04.09.2014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C782-AA3F-4429-A530-647D5F353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735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DC95-51B9-473C-94C5-094B55A4C77D}" type="datetimeFigureOut">
              <a:rPr lang="ru-RU" smtClean="0"/>
              <a:t>04.09.2014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C782-AA3F-4429-A530-647D5F353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685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DC95-51B9-473C-94C5-094B55A4C77D}" type="datetimeFigureOut">
              <a:rPr lang="ru-RU" smtClean="0"/>
              <a:t>04.09.2014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C782-AA3F-4429-A530-647D5F353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392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DC95-51B9-473C-94C5-094B55A4C77D}" type="datetimeFigureOut">
              <a:rPr lang="ru-RU" smtClean="0"/>
              <a:t>04.09.2014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C782-AA3F-4429-A530-647D5F353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970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DC95-51B9-473C-94C5-094B55A4C77D}" type="datetimeFigureOut">
              <a:rPr lang="ru-RU" smtClean="0"/>
              <a:t>04.09.2014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C782-AA3F-4429-A530-647D5F353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152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DC95-51B9-473C-94C5-094B55A4C77D}" type="datetimeFigureOut">
              <a:rPr lang="ru-RU" smtClean="0"/>
              <a:t>04.09.2014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CC782-AA3F-4429-A530-647D5F353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183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6DC95-51B9-473C-94C5-094B55A4C77D}" type="datetimeFigureOut">
              <a:rPr lang="ru-RU" smtClean="0"/>
              <a:t>04.09.2014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CC782-AA3F-4429-A530-647D5F353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613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microsoft.com/office/2007/relationships/hdphoto" Target="../media/hdphoto1.wdp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Слайд_пираты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74095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556792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  <a:latin typeface="Book Antiqua" pitchFamily="18" charset="0"/>
              </a:rPr>
              <a:t>Остров сокровищ</a:t>
            </a:r>
            <a:endParaRPr lang="ru-RU" sz="6000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2996952"/>
            <a:ext cx="6400800" cy="17526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4400" b="1" dirty="0" smtClean="0">
                <a:solidFill>
                  <a:schemeClr val="tx1"/>
                </a:solidFill>
                <a:latin typeface="Book Antiqua" pitchFamily="18" charset="0"/>
                <a:ea typeface="+mj-ea"/>
                <a:cs typeface="+mj-cs"/>
              </a:rPr>
              <a:t>Путешествие </a:t>
            </a:r>
          </a:p>
          <a:p>
            <a:pPr>
              <a:spcBef>
                <a:spcPts val="0"/>
              </a:spcBef>
            </a:pPr>
            <a:r>
              <a:rPr lang="ru-RU" sz="4400" b="1" dirty="0" smtClean="0">
                <a:solidFill>
                  <a:schemeClr val="tx1"/>
                </a:solidFill>
                <a:latin typeface="Book Antiqua" pitchFamily="18" charset="0"/>
                <a:ea typeface="+mj-ea"/>
                <a:cs typeface="+mj-cs"/>
              </a:rPr>
              <a:t>в мир знаний</a:t>
            </a:r>
            <a:endParaRPr lang="ru-RU" sz="4400" b="1" dirty="0">
              <a:solidFill>
                <a:schemeClr val="tx1"/>
              </a:solidFill>
              <a:latin typeface="Book Antiqua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0282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На </a:t>
            </a:r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поиски </a:t>
            </a: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/>
            </a:r>
            <a:b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</a:b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несметных </a:t>
            </a:r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сокровищ</a:t>
            </a:r>
          </a:p>
        </p:txBody>
      </p:sp>
      <p:pic>
        <p:nvPicPr>
          <p:cNvPr id="8195" name="Picture 3" descr="C:\Documents and Settings\Admin\Мои документы\Мои рисунки\1261871709_1220430744_pirates-map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50107"/>
            <a:ext cx="5328592" cy="4071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Documents and Settings\Admin\Мои документы\Мои рисунки\Пираты\Копия 8711960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55" y="1374552"/>
            <a:ext cx="2174131" cy="3092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Documents and Settings\Admin\Мои документы\Мои рисунки\Пираты\pirat_ostrov_sokrovish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0" r="23453"/>
          <a:stretch/>
        </p:blipFill>
        <p:spPr bwMode="auto">
          <a:xfrm>
            <a:off x="6516216" y="3751583"/>
            <a:ext cx="1246678" cy="2690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83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З</a:t>
            </a: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адача </a:t>
            </a:r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№ </a:t>
            </a: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1</a:t>
            </a:r>
            <a:endParaRPr lang="ru-RU" sz="4000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pic>
        <p:nvPicPr>
          <p:cNvPr id="12290" name="Picture 2" descr="C:\Documents and Settings\Admin\Мои документы\Мои рисунки\Репка.bm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510" y="1268760"/>
            <a:ext cx="6898921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5229200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Дед</a:t>
            </a:r>
            <a:r>
              <a:rPr lang="ru-RU" sz="2400" dirty="0"/>
              <a:t>, баба, внучка, жучка, кошка и мышка тянули-тянули репку и, наконец, вытянули. Сколько глаз увидели репку?</a:t>
            </a:r>
          </a:p>
        </p:txBody>
      </p:sp>
    </p:spTree>
    <p:extLst>
      <p:ext uri="{BB962C8B-B14F-4D97-AF65-F5344CB8AC3E}">
        <p14:creationId xmlns:p14="http://schemas.microsoft.com/office/powerpoint/2010/main" val="3770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З</a:t>
            </a: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адача </a:t>
            </a:r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№ </a:t>
            </a: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2</a:t>
            </a:r>
            <a:endParaRPr lang="ru-RU" sz="4000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484784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Около </a:t>
            </a:r>
            <a:r>
              <a:rPr lang="ru-RU" sz="2400" dirty="0"/>
              <a:t>столовой, где обедали лыжники, было воткнуто 20 лыж и 20 палок. Сколько лыжников ходило в поход? </a:t>
            </a:r>
          </a:p>
        </p:txBody>
      </p:sp>
      <p:pic>
        <p:nvPicPr>
          <p:cNvPr id="13316" name="Picture 4" descr="C:\Documents and Settings\Admin\Мои документы\РИСУНКИ\Спорт.Здоровье\Рисунок2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64088" y="2564904"/>
            <a:ext cx="2723926" cy="3530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0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З</a:t>
            </a: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адача </a:t>
            </a:r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№ </a:t>
            </a: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3</a:t>
            </a:r>
            <a:endParaRPr lang="ru-RU" sz="4000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484784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комнате – четыре угла. В каждом углу сидит по кошке. Напротив каждой кошки – еще три кошки. Сколько всего кошек в комнате? </a:t>
            </a:r>
          </a:p>
        </p:txBody>
      </p:sp>
      <p:pic>
        <p:nvPicPr>
          <p:cNvPr id="14338" name="Picture 2" descr="C:\Documents and Settings\Admin\Мои документы\РИСУНКИ\Звери Птицы\Кошка\cat 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04510" y="3179801"/>
            <a:ext cx="3534750" cy="281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52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З</a:t>
            </a: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адача </a:t>
            </a:r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№ </a:t>
            </a: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4</a:t>
            </a:r>
            <a:endParaRPr lang="ru-RU" sz="4000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248692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Сколько треугольников различной величины видите вы на рисунке?</a:t>
            </a:r>
          </a:p>
        </p:txBody>
      </p:sp>
      <p:grpSp>
        <p:nvGrpSpPr>
          <p:cNvPr id="27" name="Полотно 11"/>
          <p:cNvGrpSpPr/>
          <p:nvPr/>
        </p:nvGrpSpPr>
        <p:grpSpPr>
          <a:xfrm>
            <a:off x="2812701" y="1916832"/>
            <a:ext cx="5103553" cy="4761619"/>
            <a:chOff x="13495" y="14813"/>
            <a:chExt cx="1624805" cy="1685082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543560" y="463550"/>
              <a:ext cx="1094740" cy="1236345"/>
            </a:xfrm>
            <a:prstGeom prst="rect">
              <a:avLst/>
            </a:prstGeom>
            <a:noFill/>
          </p:spPr>
        </p:sp>
        <p:sp>
          <p:nvSpPr>
            <p:cNvPr id="29" name="AutoShape 25"/>
            <p:cNvSpPr>
              <a:spLocks noChangeArrowheads="1"/>
            </p:cNvSpPr>
            <p:nvPr/>
          </p:nvSpPr>
          <p:spPr bwMode="auto">
            <a:xfrm>
              <a:off x="24292" y="14813"/>
              <a:ext cx="1046156" cy="910991"/>
            </a:xfrm>
            <a:prstGeom prst="triangle">
              <a:avLst>
                <a:gd name="adj" fmla="val 50883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30" name="AutoShape 26"/>
            <p:cNvSpPr>
              <a:spLocks noChangeArrowheads="1"/>
            </p:cNvSpPr>
            <p:nvPr/>
          </p:nvSpPr>
          <p:spPr bwMode="auto">
            <a:xfrm flipV="1">
              <a:off x="13495" y="316889"/>
              <a:ext cx="1056953" cy="914165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cxnSp>
          <p:nvCxnSpPr>
            <p:cNvPr id="31" name="Line 27"/>
            <p:cNvCxnSpPr/>
            <p:nvPr/>
          </p:nvCxnSpPr>
          <p:spPr bwMode="auto">
            <a:xfrm>
              <a:off x="381648" y="319006"/>
              <a:ext cx="334144" cy="61208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" name="Line 28"/>
            <p:cNvCxnSpPr/>
            <p:nvPr/>
          </p:nvCxnSpPr>
          <p:spPr bwMode="auto">
            <a:xfrm flipH="1">
              <a:off x="365993" y="317948"/>
              <a:ext cx="363834" cy="60997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Line 29"/>
            <p:cNvCxnSpPr/>
            <p:nvPr/>
          </p:nvCxnSpPr>
          <p:spPr bwMode="auto">
            <a:xfrm flipV="1">
              <a:off x="194333" y="630605"/>
              <a:ext cx="70283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Line 30"/>
            <p:cNvCxnSpPr/>
            <p:nvPr/>
          </p:nvCxnSpPr>
          <p:spPr bwMode="auto">
            <a:xfrm>
              <a:off x="729827" y="317948"/>
              <a:ext cx="167342" cy="2936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Line 31"/>
            <p:cNvCxnSpPr/>
            <p:nvPr/>
          </p:nvCxnSpPr>
          <p:spPr bwMode="auto">
            <a:xfrm flipH="1">
              <a:off x="195952" y="316360"/>
              <a:ext cx="181377" cy="3142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Line 32"/>
            <p:cNvCxnSpPr/>
            <p:nvPr/>
          </p:nvCxnSpPr>
          <p:spPr bwMode="auto">
            <a:xfrm>
              <a:off x="367612" y="925804"/>
              <a:ext cx="348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7" name="Прямоугольник 36"/>
          <p:cNvSpPr/>
          <p:nvPr/>
        </p:nvSpPr>
        <p:spPr>
          <a:xfrm>
            <a:off x="886145" y="5557278"/>
            <a:ext cx="72276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Ответ:</a:t>
            </a:r>
            <a:r>
              <a:rPr lang="ru-RU" sz="2400" b="1" dirty="0"/>
              <a:t> </a:t>
            </a:r>
            <a:r>
              <a:rPr lang="ru-RU" sz="2400" b="1" dirty="0" smtClean="0"/>
              <a:t> </a:t>
            </a:r>
            <a:r>
              <a:rPr lang="ru-RU" sz="2400" dirty="0" smtClean="0"/>
              <a:t>12 </a:t>
            </a:r>
            <a:r>
              <a:rPr lang="ru-RU" sz="2400" dirty="0"/>
              <a:t>маленьких треугольников, 6 средних, </a:t>
            </a:r>
            <a:endParaRPr lang="ru-RU" sz="2400" dirty="0" smtClean="0"/>
          </a:p>
          <a:p>
            <a:r>
              <a:rPr lang="ru-RU" sz="2400" dirty="0" smtClean="0"/>
              <a:t>2 </a:t>
            </a:r>
            <a:r>
              <a:rPr lang="ru-RU" sz="2400" dirty="0"/>
              <a:t>больших, </a:t>
            </a:r>
            <a:r>
              <a:rPr lang="ru-RU" sz="2400" b="1" dirty="0"/>
              <a:t>всего 20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2152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Слайд_пираты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2" y="1268760"/>
            <a:ext cx="6308842" cy="558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Испытание № 2. </a:t>
            </a: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Риф </a:t>
            </a:r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пословиц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628800"/>
            <a:ext cx="6408712" cy="110872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Я начинаю пословицу, а вам нужно </a:t>
            </a:r>
            <a:r>
              <a:rPr lang="ru-RU" dirty="0" smtClean="0"/>
              <a:t>её продолжить…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0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650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66"/>
                </a:solidFill>
                <a:latin typeface="Book Antiqua" pitchFamily="18" charset="0"/>
              </a:rPr>
              <a:t>Пиратский отдых</a:t>
            </a:r>
            <a:endParaRPr lang="ru-RU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pic>
        <p:nvPicPr>
          <p:cNvPr id="6" name="Picture 3" descr="C:\Documents and Settings\Admin\Мои документы\Мои рисунки\Пираты\pirat0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" t="1950" r="3795" b="3299"/>
          <a:stretch/>
        </p:blipFill>
        <p:spPr bwMode="auto">
          <a:xfrm>
            <a:off x="1596571" y="1161142"/>
            <a:ext cx="5796526" cy="5508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04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Испытание № </a:t>
            </a: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5. </a:t>
            </a:r>
            <a:b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</a:b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«</a:t>
            </a:r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Водоворот слов»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869160"/>
            <a:ext cx="8291264" cy="144016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По кругу написано шесть букв. Нужно прочесть скрытые здесь слова (имена существительные). Можете читать по ходу часовой стрелки и в обратном направлении. Слова можете складывать из любого количества букв, только читайте их обязательно подряд. </a:t>
            </a:r>
          </a:p>
        </p:txBody>
      </p:sp>
      <p:grpSp>
        <p:nvGrpSpPr>
          <p:cNvPr id="5" name="Group 2"/>
          <p:cNvGrpSpPr>
            <a:grpSpLocks noChangeAspect="1"/>
          </p:cNvGrpSpPr>
          <p:nvPr/>
        </p:nvGrpSpPr>
        <p:grpSpPr bwMode="auto">
          <a:xfrm>
            <a:off x="2921281" y="1596313"/>
            <a:ext cx="3162887" cy="3051234"/>
            <a:chOff x="7021" y="2424"/>
            <a:chExt cx="2564" cy="2852"/>
          </a:xfrm>
        </p:grpSpPr>
        <p:sp>
          <p:nvSpPr>
            <p:cNvPr id="6" name="AutoShape 3"/>
            <p:cNvSpPr>
              <a:spLocks noChangeAspect="1" noChangeArrowheads="1"/>
            </p:cNvSpPr>
            <p:nvPr/>
          </p:nvSpPr>
          <p:spPr bwMode="auto">
            <a:xfrm>
              <a:off x="7021" y="2424"/>
              <a:ext cx="2564" cy="2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Oval 4"/>
            <p:cNvSpPr>
              <a:spLocks noChangeArrowheads="1"/>
            </p:cNvSpPr>
            <p:nvPr/>
          </p:nvSpPr>
          <p:spPr bwMode="auto">
            <a:xfrm>
              <a:off x="7056" y="2692"/>
              <a:ext cx="2227" cy="2376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WordArt 5"/>
            <p:cNvSpPr>
              <a:spLocks noChangeArrowheads="1" noChangeShapeType="1" noTextEdit="1"/>
            </p:cNvSpPr>
            <p:nvPr/>
          </p:nvSpPr>
          <p:spPr bwMode="auto">
            <a:xfrm>
              <a:off x="7136" y="3087"/>
              <a:ext cx="177" cy="348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ru-RU" sz="1200" b="1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effectLst/>
                  <a:latin typeface="Arial"/>
                  <a:cs typeface="Arial"/>
                </a:rPr>
                <a:t>К</a:t>
              </a:r>
              <a:endParaRPr lang="ru-RU" sz="1200" b="1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9" name="WordArt 6"/>
            <p:cNvSpPr>
              <a:spLocks noChangeArrowheads="1" noChangeShapeType="1" noTextEdit="1"/>
            </p:cNvSpPr>
            <p:nvPr/>
          </p:nvSpPr>
          <p:spPr bwMode="auto">
            <a:xfrm>
              <a:off x="8093" y="2542"/>
              <a:ext cx="212" cy="342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ru-RU" sz="1200" b="1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effectLst/>
                  <a:latin typeface="Arial"/>
                  <a:cs typeface="Arial"/>
                </a:rPr>
                <a:t>О</a:t>
              </a:r>
              <a:endParaRPr lang="ru-RU" sz="1200" b="1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7123" y="4337"/>
              <a:ext cx="212" cy="342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ru-RU" sz="1200" b="1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effectLst/>
                  <a:latin typeface="Arial"/>
                  <a:cs typeface="Arial"/>
                </a:rPr>
                <a:t>О</a:t>
              </a:r>
              <a:endParaRPr lang="ru-RU" sz="1200" b="1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1" name="WordArt 8"/>
            <p:cNvSpPr>
              <a:spLocks noChangeArrowheads="1" noChangeShapeType="1" noTextEdit="1"/>
            </p:cNvSpPr>
            <p:nvPr/>
          </p:nvSpPr>
          <p:spPr bwMode="auto">
            <a:xfrm>
              <a:off x="8976" y="3036"/>
              <a:ext cx="212" cy="342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ru-RU" sz="1200" b="1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effectLst/>
                  <a:latin typeface="Arial"/>
                  <a:cs typeface="Arial"/>
                </a:rPr>
                <a:t>С</a:t>
              </a:r>
              <a:endParaRPr lang="ru-RU" sz="1200" b="1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2" name="WordArt 9"/>
            <p:cNvSpPr>
              <a:spLocks noChangeArrowheads="1" noChangeShapeType="1" noTextEdit="1"/>
            </p:cNvSpPr>
            <p:nvPr/>
          </p:nvSpPr>
          <p:spPr bwMode="auto">
            <a:xfrm>
              <a:off x="8982" y="4366"/>
              <a:ext cx="212" cy="342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ru-RU" sz="1200" b="1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effectLst/>
                  <a:latin typeface="Arial"/>
                  <a:cs typeface="Arial"/>
                </a:rPr>
                <a:t>А</a:t>
              </a:r>
              <a:endParaRPr lang="ru-RU" sz="1200" b="1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3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8064" y="4924"/>
              <a:ext cx="212" cy="342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ru-RU" sz="1200" b="1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effectLst/>
                  <a:latin typeface="Arial"/>
                  <a:cs typeface="Arial"/>
                </a:rPr>
                <a:t>Д</a:t>
              </a:r>
              <a:endParaRPr lang="ru-RU" sz="1200" b="1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/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0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Мои документы\Мои рисунки\Слайд_пираты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2" y="1268760"/>
            <a:ext cx="6308842" cy="558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Испытание № </a:t>
            </a: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6. </a:t>
            </a:r>
            <a:b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</a:b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Остров Истории</a:t>
            </a:r>
            <a:endParaRPr lang="ru-RU" sz="4000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pic>
        <p:nvPicPr>
          <p:cNvPr id="16389" name="Picture 5" descr="C:\Documents and Settings\Admin\Мои документы\РИСУНКИ\Школа\proek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182" y="2492896"/>
            <a:ext cx="2286000" cy="377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Admin\Мои документы\Мои рисунки\240_F_51451965_RXPOuZCiInI2aloBV07r3we5THz7f1Qx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700807"/>
            <a:ext cx="3894265" cy="389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072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Испытание № </a:t>
            </a: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7. </a:t>
            </a:r>
            <a:b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</a:b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Биологическая туманность</a:t>
            </a:r>
            <a:endParaRPr lang="ru-RU" sz="4000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pic>
        <p:nvPicPr>
          <p:cNvPr id="18434" name="Picture 2" descr="C:\Documents and Settings\Admin\Мои документы\РИСУНКИ\Школа\Рисунок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772816"/>
            <a:ext cx="4335735" cy="405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Documents and Settings\Admin\Мои документы\РИСУНКИ\Звери Птицы\Экзотические\Копия img472_h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610663"/>
            <a:ext cx="2088232" cy="2215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69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9455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rgbClr val="FF0066"/>
                </a:solidFill>
                <a:latin typeface="Book Antiqua" pitchFamily="18" charset="0"/>
              </a:rPr>
              <a:t>Пираты</a:t>
            </a:r>
            <a:endParaRPr lang="ru-RU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pic>
        <p:nvPicPr>
          <p:cNvPr id="2050" name="Picture 2" descr="C:\Documents and Settings\Admin\Мои документы\Мои рисунки\Копия img8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52" y="1390660"/>
            <a:ext cx="3431347" cy="502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Admin\Мои документы\Мои рисунки\Копия img85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7"/>
          <a:stretch/>
        </p:blipFill>
        <p:spPr bwMode="auto">
          <a:xfrm>
            <a:off x="4831693" y="1390660"/>
            <a:ext cx="3498384" cy="502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83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rgbClr val="FF0066"/>
                </a:solidFill>
                <a:latin typeface="Book Antiqua" pitchFamily="18" charset="0"/>
              </a:rPr>
              <a:t>Испытание № </a:t>
            </a: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8. </a:t>
            </a:r>
            <a:b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</a:br>
            <a:r>
              <a:rPr lang="ru-RU" sz="4000" b="1" dirty="0" smtClean="0">
                <a:solidFill>
                  <a:srgbClr val="FF0066"/>
                </a:solidFill>
                <a:latin typeface="Book Antiqua" pitchFamily="18" charset="0"/>
              </a:rPr>
              <a:t>Мыс Фортуны</a:t>
            </a:r>
            <a:endParaRPr lang="ru-RU" sz="4000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pic>
        <p:nvPicPr>
          <p:cNvPr id="19465" name="Picture 9" descr="C:\Documents and Settings\Admin\Мои документы\Мои рисунки\Теория вероятностей\img1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4249">
            <a:off x="880693" y="1687655"/>
            <a:ext cx="1947081" cy="287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C:\Documents and Settings\Admin\Мои документы\Мои рисунки\Теория вероятностей\img1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0535">
            <a:off x="1638159" y="3513718"/>
            <a:ext cx="1882333" cy="2782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Documents and Settings\Admin\Мои документы\Мои рисунки\Пираты\piratskaya-karta-91-585x43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114" b="8339"/>
          <a:stretch/>
        </p:blipFill>
        <p:spPr bwMode="auto">
          <a:xfrm>
            <a:off x="3604049" y="1635461"/>
            <a:ext cx="4368089" cy="3094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C:\Documents and Settings\Admin\Мои документы\Мои рисунки\Теория вероятностей\Рисунок1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115" y="3926179"/>
            <a:ext cx="2801167" cy="259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03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628800"/>
            <a:ext cx="5410944" cy="129614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/>
              <a:t>Ты – за ней, а </a:t>
            </a:r>
            <a:r>
              <a:rPr lang="ru-RU" dirty="0" smtClean="0"/>
              <a:t>она </a:t>
            </a:r>
            <a:r>
              <a:rPr lang="ru-RU" dirty="0"/>
              <a:t>– от тебя;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ты – от неё, а она – за тобой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66"/>
                </a:solidFill>
                <a:latin typeface="Book Antiqua" pitchFamily="18" charset="0"/>
              </a:rPr>
              <a:t>Загадка  1</a:t>
            </a:r>
            <a:endParaRPr lang="ru-RU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pic>
        <p:nvPicPr>
          <p:cNvPr id="20482" name="Picture 2" descr="C:\Documents and Settings\Admin\Мои документы\Мои рисунки\Пираты\clp1873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131" y="3501008"/>
            <a:ext cx="2962847" cy="2518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4760218"/>
            <a:ext cx="3558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/>
              <a:t>Ответ: </a:t>
            </a:r>
            <a:r>
              <a:rPr lang="ru-RU" sz="3200" dirty="0" smtClean="0"/>
              <a:t>Тень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3585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1484784"/>
            <a:ext cx="5184576" cy="288032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/>
              <a:t>Шар невелик,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Лениться не велит.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Если знаешь предмет,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То покажет весь свет.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66"/>
                </a:solidFill>
                <a:latin typeface="Book Antiqua" pitchFamily="18" charset="0"/>
              </a:rPr>
              <a:t>Загадка  2</a:t>
            </a:r>
            <a:endParaRPr lang="ru-RU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pic>
        <p:nvPicPr>
          <p:cNvPr id="20482" name="Picture 2" descr="C:\Documents and Settings\Admin\Мои документы\Мои рисунки\Пираты\clp1873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131" y="3501008"/>
            <a:ext cx="2962847" cy="2518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4760218"/>
            <a:ext cx="3558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/>
              <a:t>Ответ: </a:t>
            </a:r>
            <a:r>
              <a:rPr lang="ru-RU" sz="3200" dirty="0" smtClean="0"/>
              <a:t>Глобус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8955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484784"/>
            <a:ext cx="5544616" cy="288032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/>
              <a:t>Проживают в трудной книжке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Хитроумные братишки.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Десять их, но братья эти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Сосчитают всё на свете.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66"/>
                </a:solidFill>
                <a:latin typeface="Book Antiqua" pitchFamily="18" charset="0"/>
              </a:rPr>
              <a:t>Загадка  3</a:t>
            </a:r>
            <a:endParaRPr lang="ru-RU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pic>
        <p:nvPicPr>
          <p:cNvPr id="20482" name="Picture 2" descr="C:\Documents and Settings\Admin\Мои документы\Мои рисунки\Пираты\clp1873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131" y="3501008"/>
            <a:ext cx="2962847" cy="2518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4760218"/>
            <a:ext cx="3558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/>
              <a:t>Ответ: </a:t>
            </a:r>
            <a:r>
              <a:rPr lang="ru-RU" sz="3200" dirty="0" smtClean="0"/>
              <a:t>Цифры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9330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C:\Documents and Settings\Admin\Мои документы\РИСУНКИ\Разное\Мебель\t7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72816"/>
            <a:ext cx="5595104" cy="392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282155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66"/>
                </a:solidFill>
                <a:latin typeface="Book Antiqua" pitchFamily="18" charset="0"/>
              </a:rPr>
              <a:t>Сундук с сокровищами</a:t>
            </a:r>
            <a:endParaRPr lang="ru-RU" sz="4800" b="1" dirty="0">
              <a:solidFill>
                <a:srgbClr val="FF0066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17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350249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66"/>
                </a:solidFill>
                <a:latin typeface="Book Antiqua" pitchFamily="18" charset="0"/>
              </a:rPr>
              <a:t>Наши сокровища</a:t>
            </a:r>
          </a:p>
        </p:txBody>
      </p:sp>
      <p:pic>
        <p:nvPicPr>
          <p:cNvPr id="5" name="Picture 2" descr="C:\Documents and Settings\Admin\Мои документы\РИСУНКИ\Школа\1 сентября. Школа\267586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047" y="1624887"/>
            <a:ext cx="6439245" cy="4142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18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66"/>
                </a:solidFill>
                <a:latin typeface="Book Antiqua" pitchFamily="18" charset="0"/>
              </a:rPr>
              <a:t>Желание в бутылке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5301208"/>
            <a:ext cx="5194920" cy="9361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Я мечтаю, чтобы …</a:t>
            </a:r>
          </a:p>
          <a:p>
            <a:pPr marL="0" indent="0">
              <a:buNone/>
            </a:pPr>
            <a:r>
              <a:rPr lang="ru-RU" dirty="0" smtClean="0"/>
              <a:t>Я хочу, чтобы …</a:t>
            </a:r>
            <a:endParaRPr lang="ru-RU" dirty="0"/>
          </a:p>
        </p:txBody>
      </p:sp>
      <p:pic>
        <p:nvPicPr>
          <p:cNvPr id="1027" name="Picture 3" descr="C:\Documents and Settings\Admin\Мои документы\Мои рисунки\Копия Bankoboev_Ru_morskoi_peizazh_s_butylko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00808"/>
            <a:ext cx="4968552" cy="322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3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980728"/>
            <a:ext cx="7848872" cy="3096344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500" b="1" dirty="0">
                <a:solidFill>
                  <a:srgbClr val="FF0066"/>
                </a:solidFill>
                <a:latin typeface="Book Antiqua" pitchFamily="18" charset="0"/>
                <a:ea typeface="+mj-ea"/>
                <a:cs typeface="+mj-cs"/>
              </a:rPr>
              <a:t>До свиданья, дорогие!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500" b="1" dirty="0">
                <a:solidFill>
                  <a:srgbClr val="FF0066"/>
                </a:solidFill>
                <a:latin typeface="Book Antiqua" pitchFamily="18" charset="0"/>
                <a:ea typeface="+mj-ea"/>
                <a:cs typeface="+mj-cs"/>
              </a:rPr>
              <a:t>Вам ни пуха, ни пера.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500" b="1" dirty="0">
                <a:solidFill>
                  <a:srgbClr val="FF0066"/>
                </a:solidFill>
                <a:latin typeface="Book Antiqua" pitchFamily="18" charset="0"/>
                <a:ea typeface="+mj-ea"/>
                <a:cs typeface="+mj-cs"/>
              </a:rPr>
              <a:t>Помогают </a:t>
            </a:r>
            <a:r>
              <a:rPr lang="ru-RU" sz="3500" b="1" dirty="0" smtClean="0">
                <a:solidFill>
                  <a:srgbClr val="FF0066"/>
                </a:solidFill>
                <a:latin typeface="Book Antiqua" pitchFamily="18" charset="0"/>
                <a:ea typeface="+mj-ea"/>
                <a:cs typeface="+mj-cs"/>
              </a:rPr>
              <a:t>пусть вам в </a:t>
            </a:r>
            <a:r>
              <a:rPr lang="ru-RU" sz="3500" b="1" dirty="0">
                <a:solidFill>
                  <a:srgbClr val="FF0066"/>
                </a:solidFill>
                <a:latin typeface="Book Antiqua" pitchFamily="18" charset="0"/>
                <a:ea typeface="+mj-ea"/>
                <a:cs typeface="+mj-cs"/>
              </a:rPr>
              <a:t>жизни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500" b="1" dirty="0">
                <a:solidFill>
                  <a:srgbClr val="FF0066"/>
                </a:solidFill>
                <a:latin typeface="Book Antiqua" pitchFamily="18" charset="0"/>
                <a:ea typeface="+mj-ea"/>
                <a:cs typeface="+mj-cs"/>
              </a:rPr>
              <a:t>Лишь попутные ветра</a:t>
            </a:r>
            <a:r>
              <a:rPr lang="ru-RU" sz="3500" b="1" dirty="0" smtClean="0">
                <a:solidFill>
                  <a:srgbClr val="FF0066"/>
                </a:solidFill>
                <a:latin typeface="Book Antiqua" pitchFamily="18" charset="0"/>
                <a:ea typeface="+mj-ea"/>
                <a:cs typeface="+mj-cs"/>
              </a:rPr>
              <a:t>!</a:t>
            </a:r>
            <a:endParaRPr lang="ru-RU" sz="3500" b="1" dirty="0">
              <a:solidFill>
                <a:srgbClr val="FF0066"/>
              </a:solidFill>
              <a:latin typeface="Book Antiqua" pitchFamily="18" charset="0"/>
              <a:ea typeface="+mj-ea"/>
              <a:cs typeface="+mj-cs"/>
            </a:endParaRPr>
          </a:p>
        </p:txBody>
      </p:sp>
      <p:pic>
        <p:nvPicPr>
          <p:cNvPr id="24578" name="Picture 2" descr="C:\Documents and Settings\Admin\Мои документы\РИСУНКИ\Школа\1 сентября. Школа\1 сент 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501008"/>
            <a:ext cx="4104456" cy="286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10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Слайд_пираты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2" y="1268760"/>
            <a:ext cx="6308842" cy="558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rgbClr val="FF0066"/>
                </a:solidFill>
                <a:latin typeface="Book Antiqua" pitchFamily="18" charset="0"/>
              </a:rPr>
              <a:t>Стишок-</a:t>
            </a:r>
            <a:r>
              <a:rPr lang="ru-RU" b="1" dirty="0" err="1" smtClean="0">
                <a:solidFill>
                  <a:srgbClr val="FF0066"/>
                </a:solidFill>
                <a:latin typeface="Book Antiqua" pitchFamily="18" charset="0"/>
              </a:rPr>
              <a:t>кричалка</a:t>
            </a:r>
            <a:r>
              <a:rPr lang="ru-RU" b="1" dirty="0" smtClean="0">
                <a:solidFill>
                  <a:srgbClr val="FF0066"/>
                </a:solidFill>
                <a:latin typeface="Book Antiqua" pitchFamily="18" charset="0"/>
              </a:rPr>
              <a:t> «Пираты»</a:t>
            </a:r>
            <a:endParaRPr lang="ru-RU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075240" cy="4713387"/>
          </a:xfrm>
        </p:spPr>
        <p:txBody>
          <a:bodyPr>
            <a:normAutofit fontScale="92500" lnSpcReduction="10000"/>
          </a:bodyPr>
          <a:lstStyle/>
          <a:p>
            <a:pPr marL="2235200" indent="0">
              <a:spcBef>
                <a:spcPts val="0"/>
              </a:spcBef>
              <a:buNone/>
            </a:pPr>
            <a:r>
              <a:rPr lang="ru-RU" sz="2600" dirty="0"/>
              <a:t>Поднимаем якоря, </a:t>
            </a:r>
          </a:p>
          <a:p>
            <a:pPr marL="2235200" indent="0">
              <a:spcBef>
                <a:spcPts val="0"/>
              </a:spcBef>
              <a:buNone/>
            </a:pPr>
            <a:r>
              <a:rPr lang="ru-RU" sz="2600" dirty="0"/>
              <a:t>Отправляемся в моря! </a:t>
            </a:r>
          </a:p>
          <a:p>
            <a:pPr marL="2235200" indent="0">
              <a:spcBef>
                <a:spcPts val="0"/>
              </a:spcBef>
              <a:buNone/>
            </a:pPr>
            <a:r>
              <a:rPr lang="ru-RU" sz="2600" dirty="0"/>
              <a:t>Мы бесстрашные </a:t>
            </a:r>
            <a:r>
              <a:rPr lang="ru-RU" sz="2600" dirty="0" smtClean="0"/>
              <a:t>ребята,</a:t>
            </a:r>
          </a:p>
          <a:p>
            <a:pPr marL="2235200" indent="0">
              <a:spcBef>
                <a:spcPts val="0"/>
              </a:spcBef>
              <a:buNone/>
            </a:pPr>
            <a:r>
              <a:rPr lang="ru-RU" sz="2600" b="1" dirty="0" smtClean="0">
                <a:solidFill>
                  <a:srgbClr val="FF0066"/>
                </a:solidFill>
              </a:rPr>
              <a:t>Потому </a:t>
            </a:r>
            <a:r>
              <a:rPr lang="ru-RU" sz="2600" b="1" dirty="0">
                <a:solidFill>
                  <a:srgbClr val="FF0066"/>
                </a:solidFill>
              </a:rPr>
              <a:t>что мы </a:t>
            </a:r>
            <a:r>
              <a:rPr lang="ru-RU" sz="2600" b="1" dirty="0" smtClean="0">
                <a:solidFill>
                  <a:srgbClr val="FF0066"/>
                </a:solidFill>
              </a:rPr>
              <a:t>пираты!</a:t>
            </a:r>
          </a:p>
          <a:p>
            <a:pPr marL="2235200" indent="0">
              <a:spcBef>
                <a:spcPts val="0"/>
              </a:spcBef>
              <a:buNone/>
            </a:pPr>
            <a:endParaRPr lang="ru-RU" sz="2600" dirty="0"/>
          </a:p>
          <a:p>
            <a:pPr marL="2235200" indent="0">
              <a:spcBef>
                <a:spcPts val="0"/>
              </a:spcBef>
              <a:buNone/>
            </a:pPr>
            <a:r>
              <a:rPr lang="ru-RU" sz="2600" dirty="0"/>
              <a:t>В море грозная волна, </a:t>
            </a:r>
          </a:p>
          <a:p>
            <a:pPr marL="2235200" indent="0">
              <a:spcBef>
                <a:spcPts val="0"/>
              </a:spcBef>
              <a:buNone/>
            </a:pPr>
            <a:r>
              <a:rPr lang="ru-RU" sz="2600" dirty="0"/>
              <a:t>Ураганы и шторма, </a:t>
            </a:r>
          </a:p>
          <a:p>
            <a:pPr marL="2235200" indent="0">
              <a:spcBef>
                <a:spcPts val="0"/>
              </a:spcBef>
              <a:buNone/>
            </a:pPr>
            <a:r>
              <a:rPr lang="ru-RU" sz="2600" dirty="0"/>
              <a:t>Ну а мы плывём куда-то…</a:t>
            </a:r>
          </a:p>
          <a:p>
            <a:pPr marL="2235200" indent="0">
              <a:spcBef>
                <a:spcPts val="0"/>
              </a:spcBef>
              <a:buNone/>
            </a:pPr>
            <a:r>
              <a:rPr lang="ru-RU" sz="2600" b="1" dirty="0">
                <a:solidFill>
                  <a:srgbClr val="FF0066"/>
                </a:solidFill>
              </a:rPr>
              <a:t>Потому что мы пираты!</a:t>
            </a:r>
          </a:p>
          <a:p>
            <a:pPr marL="2235200" indent="0">
              <a:spcBef>
                <a:spcPts val="0"/>
              </a:spcBef>
              <a:buNone/>
            </a:pPr>
            <a:endParaRPr lang="ru-RU" sz="2600" dirty="0" smtClean="0"/>
          </a:p>
          <a:p>
            <a:pPr marL="2235200" indent="0">
              <a:spcBef>
                <a:spcPts val="0"/>
              </a:spcBef>
              <a:buNone/>
            </a:pPr>
            <a:r>
              <a:rPr lang="ru-RU" sz="2600" dirty="0"/>
              <a:t>Прямо к острову плывём, </a:t>
            </a:r>
          </a:p>
          <a:p>
            <a:pPr marL="2235200" indent="0">
              <a:spcBef>
                <a:spcPts val="0"/>
              </a:spcBef>
              <a:buNone/>
            </a:pPr>
            <a:r>
              <a:rPr lang="ru-RU" sz="2600" dirty="0"/>
              <a:t>Там сокровища найдём! </a:t>
            </a:r>
          </a:p>
          <a:p>
            <a:pPr marL="2235200" indent="0">
              <a:spcBef>
                <a:spcPts val="0"/>
              </a:spcBef>
              <a:buNone/>
            </a:pPr>
            <a:r>
              <a:rPr lang="ru-RU" sz="2600" dirty="0"/>
              <a:t>Заживём, друзья, </a:t>
            </a:r>
            <a:r>
              <a:rPr lang="ru-RU" sz="2600" dirty="0" smtClean="0"/>
              <a:t>богато, </a:t>
            </a:r>
            <a:endParaRPr lang="ru-RU" sz="2600" dirty="0"/>
          </a:p>
          <a:p>
            <a:pPr marL="2235200" indent="0">
              <a:spcBef>
                <a:spcPts val="0"/>
              </a:spcBef>
              <a:buNone/>
            </a:pPr>
            <a:r>
              <a:rPr lang="ru-RU" sz="2600" b="1" dirty="0">
                <a:solidFill>
                  <a:srgbClr val="FF0066"/>
                </a:solidFill>
              </a:rPr>
              <a:t>Потому что мы пираты!</a:t>
            </a:r>
          </a:p>
        </p:txBody>
      </p:sp>
      <p:pic>
        <p:nvPicPr>
          <p:cNvPr id="5" name="Picture 4" descr="C:\Documents and Settings\Admin\Мои документы\РИСУНКИ\Школа\Рисунок1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6" y="1988840"/>
            <a:ext cx="2509815" cy="195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17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Admin\Мои документы\Мои рисунки\Пираты\pirat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348880"/>
            <a:ext cx="3261531" cy="4014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Admin\Мои документы\Мои рисунки\Слайд_пираты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2" y="1268760"/>
            <a:ext cx="6308842" cy="558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rgbClr val="FF0066"/>
                </a:solidFill>
                <a:latin typeface="Book Antiqua" pitchFamily="18" charset="0"/>
              </a:rPr>
              <a:t>Пиратская песня</a:t>
            </a:r>
            <a:endParaRPr lang="ru-RU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1772816"/>
            <a:ext cx="4464496" cy="172819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/>
              <a:t>Пиратам не нужны науки</a:t>
            </a:r>
            <a:br>
              <a:rPr lang="ru-RU" sz="2800" dirty="0"/>
            </a:br>
            <a:r>
              <a:rPr lang="ru-RU" sz="2800" dirty="0"/>
              <a:t>И это ясно почему:</a:t>
            </a:r>
            <a:br>
              <a:rPr lang="ru-RU" sz="2800" dirty="0"/>
            </a:br>
            <a:r>
              <a:rPr lang="ru-RU" sz="2800" dirty="0"/>
              <a:t>У нас и ноги есть, и руки</a:t>
            </a:r>
            <a:br>
              <a:rPr lang="ru-RU" sz="2800" dirty="0"/>
            </a:br>
            <a:r>
              <a:rPr lang="ru-RU" sz="2800" dirty="0"/>
              <a:t>А голова нам ни к чему.</a:t>
            </a:r>
          </a:p>
        </p:txBody>
      </p:sp>
    </p:spTree>
    <p:extLst>
      <p:ext uri="{BB962C8B-B14F-4D97-AF65-F5344CB8AC3E}">
        <p14:creationId xmlns:p14="http://schemas.microsoft.com/office/powerpoint/2010/main" val="268764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rgbClr val="FF0066"/>
                </a:solidFill>
                <a:latin typeface="Book Antiqua" pitchFamily="18" charset="0"/>
              </a:rPr>
              <a:t>Остров сокровищ</a:t>
            </a:r>
            <a:endParaRPr lang="ru-RU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pic>
        <p:nvPicPr>
          <p:cNvPr id="4" name="Picture 2" descr="C:\Documents and Settings\Admin\Мои документы\Мои рисунки\Слайд_пираты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2" y="1268760"/>
            <a:ext cx="6308842" cy="558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Documents and Settings\Admin\Мои документы\Мои рисунки\1261871707_1220430698_pirates-map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58438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Admin\Мои документы\Мои рисунки\Пираты\Копия 0ea7ec653c7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258" y="4482562"/>
            <a:ext cx="2536150" cy="2190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81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678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rgbClr val="FF0066"/>
                </a:solidFill>
                <a:latin typeface="Book Antiqua" pitchFamily="18" charset="0"/>
              </a:rPr>
              <a:t>Наш девиз</a:t>
            </a:r>
            <a:endParaRPr lang="ru-RU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pic>
        <p:nvPicPr>
          <p:cNvPr id="3075" name="Picture 3" descr="C:\Documents and Settings\Admin\Мои документы\Мои рисунки\Пираты\6643697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771" y="1206692"/>
            <a:ext cx="5614933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83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rgbClr val="FF0066"/>
                </a:solidFill>
                <a:latin typeface="Book Antiqua" pitchFamily="18" charset="0"/>
              </a:rPr>
              <a:t>Наши координаты</a:t>
            </a:r>
            <a:endParaRPr lang="ru-RU" b="1" dirty="0">
              <a:solidFill>
                <a:srgbClr val="FF0066"/>
              </a:solidFill>
              <a:latin typeface="Book Antiqua" pitchFamily="18" charset="0"/>
            </a:endParaRPr>
          </a:p>
        </p:txBody>
      </p:sp>
      <p:pic>
        <p:nvPicPr>
          <p:cNvPr id="8" name="Рисунок 7" descr="C:\Documents and Settings\Admin\Мои документы\Фото_выпускники_2014\JPEG\00101001_00_forzac_v_r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5" t="29048" r="7432" b="31316"/>
          <a:stretch/>
        </p:blipFill>
        <p:spPr bwMode="auto">
          <a:xfrm>
            <a:off x="1777087" y="1700808"/>
            <a:ext cx="5055439" cy="32062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147" name="Picture 3" descr="C:\Documents and Settings\Admin\Мои документы\РИСУНКИ\Школа\Глобус\Копия img0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653136"/>
            <a:ext cx="3162075" cy="1885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83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b="1" dirty="0">
                <a:solidFill>
                  <a:srgbClr val="FF0066"/>
                </a:solidFill>
                <a:latin typeface="Book Antiqua" pitchFamily="18" charset="0"/>
              </a:rPr>
              <a:t>«Пиратские» вопросы</a:t>
            </a:r>
          </a:p>
        </p:txBody>
      </p:sp>
      <p:pic>
        <p:nvPicPr>
          <p:cNvPr id="7172" name="Picture 4" descr="C:\Documents and Settings\Admin\Мои документы\Мои рисунки\Пираты\Дукат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076319"/>
            <a:ext cx="1314399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21424" y="5487489"/>
            <a:ext cx="28100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>
                <a:solidFill>
                  <a:schemeClr val="accent2">
                    <a:lumMod val="50000"/>
                  </a:schemeClr>
                </a:solidFill>
              </a:rPr>
              <a:t>1 золотой дукат</a:t>
            </a:r>
          </a:p>
        </p:txBody>
      </p:sp>
      <p:pic>
        <p:nvPicPr>
          <p:cNvPr id="10" name="Picture 8" descr="C:\Documents and Settings\Admin\Мои документы\Мои рисунки\Занимательные задачи\Копия img4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28800"/>
            <a:ext cx="592085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61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Слайд_пираты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2" y="1268760"/>
            <a:ext cx="6308842" cy="558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b="1" dirty="0">
                <a:solidFill>
                  <a:srgbClr val="FF0066"/>
                </a:solidFill>
                <a:latin typeface="Book Antiqua" pitchFamily="18" charset="0"/>
              </a:rPr>
              <a:t>«Пиратские» вопросы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8740" y="1628800"/>
            <a:ext cx="5194920" cy="218884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Красуются череп и кости</a:t>
            </a:r>
            <a:br>
              <a:rPr lang="ru-RU" dirty="0"/>
            </a:br>
            <a:r>
              <a:rPr lang="ru-RU" dirty="0"/>
              <a:t>На флаге пиратском у нас.</a:t>
            </a:r>
            <a:br>
              <a:rPr lang="ru-RU" dirty="0"/>
            </a:br>
            <a:r>
              <a:rPr lang="ru-RU" dirty="0"/>
              <a:t>При виде добычи от злости</a:t>
            </a:r>
            <a:br>
              <a:rPr lang="ru-RU" dirty="0"/>
            </a:br>
            <a:r>
              <a:rPr lang="ru-RU" dirty="0"/>
              <a:t>Сверкает единственный глаз.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3933056"/>
            <a:ext cx="68407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i="1" dirty="0" smtClean="0"/>
              <a:t>12. Как </a:t>
            </a:r>
            <a:r>
              <a:rPr lang="ru-RU" sz="3000" i="1" dirty="0"/>
              <a:t>называется эмблема пиратов?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90973" y="5204229"/>
            <a:ext cx="435087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i="1" dirty="0"/>
              <a:t>Ответ:</a:t>
            </a:r>
            <a:r>
              <a:rPr lang="ru-RU" sz="3000" dirty="0"/>
              <a:t> Весёлый Роджер</a:t>
            </a:r>
          </a:p>
        </p:txBody>
      </p:sp>
    </p:spTree>
    <p:extLst>
      <p:ext uri="{BB962C8B-B14F-4D97-AF65-F5344CB8AC3E}">
        <p14:creationId xmlns:p14="http://schemas.microsoft.com/office/powerpoint/2010/main" val="120561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</TotalTime>
  <Words>405</Words>
  <Application>Microsoft Office PowerPoint</Application>
  <PresentationFormat>Экран (4:3)</PresentationFormat>
  <Paragraphs>80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Остров сокровищ</vt:lpstr>
      <vt:lpstr>Пираты</vt:lpstr>
      <vt:lpstr>Стишок-кричалка «Пираты»</vt:lpstr>
      <vt:lpstr>Пиратская песня</vt:lpstr>
      <vt:lpstr>Остров сокровищ</vt:lpstr>
      <vt:lpstr>Наш девиз</vt:lpstr>
      <vt:lpstr>Наши координаты</vt:lpstr>
      <vt:lpstr>«Пиратские» вопросы</vt:lpstr>
      <vt:lpstr>«Пиратские» вопросы</vt:lpstr>
      <vt:lpstr>На поиски  несметных сокровищ</vt:lpstr>
      <vt:lpstr>Задача № 1</vt:lpstr>
      <vt:lpstr>Задача № 2</vt:lpstr>
      <vt:lpstr>Задача № 3</vt:lpstr>
      <vt:lpstr>Задача № 4</vt:lpstr>
      <vt:lpstr>Испытание № 2. Риф пословиц</vt:lpstr>
      <vt:lpstr>Пиратский отдых</vt:lpstr>
      <vt:lpstr>Испытание № 5.  «Водоворот слов» </vt:lpstr>
      <vt:lpstr>Испытание № 6.  Остров Истории</vt:lpstr>
      <vt:lpstr>Испытание № 7.  Биологическая туманность</vt:lpstr>
      <vt:lpstr>Испытание № 8.  Мыс Фортуны</vt:lpstr>
      <vt:lpstr>Загадка  1</vt:lpstr>
      <vt:lpstr>Загадка  2</vt:lpstr>
      <vt:lpstr>Загадка  3</vt:lpstr>
      <vt:lpstr>Сундук с сокровищами</vt:lpstr>
      <vt:lpstr>Наши сокровища</vt:lpstr>
      <vt:lpstr>Желание в бутылке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Остров Сокровищ</dc:title>
  <dc:creator>Догадова</dc:creator>
  <cp:lastModifiedBy>Догадова</cp:lastModifiedBy>
  <cp:revision>41</cp:revision>
  <dcterms:created xsi:type="dcterms:W3CDTF">2014-07-16T13:45:25Z</dcterms:created>
  <dcterms:modified xsi:type="dcterms:W3CDTF">2014-09-04T15:59:08Z</dcterms:modified>
</cp:coreProperties>
</file>