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5" r:id="rId9"/>
    <p:sldId id="265" r:id="rId10"/>
    <p:sldId id="266" r:id="rId11"/>
    <p:sldId id="273" r:id="rId12"/>
    <p:sldId id="267" r:id="rId13"/>
    <p:sldId id="268" r:id="rId14"/>
    <p:sldId id="276" r:id="rId15"/>
    <p:sldId id="277" r:id="rId16"/>
    <p:sldId id="278" r:id="rId17"/>
    <p:sldId id="269" r:id="rId18"/>
    <p:sldId id="270" r:id="rId19"/>
    <p:sldId id="271" r:id="rId20"/>
    <p:sldId id="272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0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6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3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2148-B6F3-4927-8DE1-507E889C1FBF}" type="datetimeFigureOut">
              <a:rPr lang="ru-RU" smtClean="0"/>
              <a:t>02.09.2017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ПРЕЗЕНТАЦИИ_шаблоны\Презентации_образцы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904"/>
            <a:ext cx="9144786" cy="686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208912" cy="165618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Олимпиада эрудитов</a:t>
            </a:r>
            <a:r>
              <a:rPr lang="ru-RU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6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(интеллектуальное многоборье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1301" y="3716469"/>
            <a:ext cx="5256584" cy="57148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сентября, </a:t>
            </a:r>
            <a:r>
              <a:rPr lang="ru-RU" sz="40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6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биологии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7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иностранному языку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28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8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сказкам </a:t>
            </a: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9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048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литературе</a:t>
            </a:r>
          </a:p>
          <a:p>
            <a:pPr marL="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Каждой команде зачитывается отрывок из литературного произведения. Требуется назвать это произведение. Можно получить дополнительный балл, если будет назван автор произведения.</a:t>
            </a:r>
            <a:endParaRPr lang="ru-RU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97852"/>
            <a:ext cx="1753344" cy="17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2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9 задание. 1 команда</a:t>
            </a:r>
            <a:endParaRPr lang="ru-RU" sz="45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3650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третий день мне всё-таки удалось подстрелить этого проклятого зайца.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Чуть только он упал на траву, я соскочил с лошади и бросился рассматривать его.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Представьте себе моё удивление, когда я увидел, что у этого зайца, кроме его обычных ног, были ещё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запасные</a:t>
            </a: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У него было четыре ноги на животе и четыре на спине!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Да, на спине у него были отличные, крепкие ноги! Когда нижние ноги у него уставали, он 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перевёртывался </a:t>
            </a: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спину, брюхом вверх, и продолжал бежать на запасных ногах.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мудрено, что я как угорелый трое суток гонялся за ним</a:t>
            </a:r>
            <a:r>
              <a:rPr lang="ru-RU" sz="3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5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Открытый урок\5кл_Натуральные числа_Барон Мюнхгаузен\Приключения барона Мюнхгаузена\Копия Зая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274" y="5305424"/>
            <a:ext cx="4733925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9 задание. 2 команда</a:t>
            </a:r>
            <a:endParaRPr lang="ru-RU" sz="45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30425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9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–Чтобы </a:t>
            </a:r>
            <a:r>
              <a:rPr lang="ru-RU" sz="19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стать королевой, ваша прабабка казнила свою сестру, но ваш дед отобрал у неё корону и заточил свергнутую королеву в крепость! Ваш отец казнил вашего деда, чтобы каких-нибудь два года сидеть на троне. Всего два года! Вы, должно быть, помните: его однажды утром нашли в постели мёртвым. Потом стал королём ваш старший брат. Он слишком мало считался с желаниями </a:t>
            </a:r>
            <a:r>
              <a:rPr lang="ru-RU" sz="195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своих</a:t>
            </a:r>
            <a:endParaRPr lang="ru-RU" sz="195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Downloads\Копия BC2_1453450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01008"/>
            <a:ext cx="3745349" cy="31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864" y="3318900"/>
            <a:ext cx="47160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министров, и вы, конечно, хорошо помните, что с ним произошло. Он поехал в горы и свалился в пропасть! Затем корону получили вы... Возлагая на вас корону, мы надеялись, ваше величество, что вы никогда не забудете о печальном конце своих предшественников! Не забывайте, ваше величество, что у вас есть младший брат, который, может быть, ожидает того, чтобы...</a:t>
            </a:r>
          </a:p>
        </p:txBody>
      </p:sp>
    </p:spTree>
    <p:extLst>
      <p:ext uri="{BB962C8B-B14F-4D97-AF65-F5344CB8AC3E}">
        <p14:creationId xmlns:p14="http://schemas.microsoft.com/office/powerpoint/2010/main" val="23646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5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9 задание. 3 команда</a:t>
            </a:r>
            <a:endParaRPr lang="ru-RU" sz="45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223224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3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Конверт был запечатан в нескольких местах. Доктор осторожно сломал печати, и на стол выпала карта ка-кого-то острова, с широтой и долготой, с изображениями глубин моря возле берегов, с названием холмов, заливов и мысов. Вообще здесь было все, что может понадобиться, чтобы без всякого риска подойти к не-ведомому острову и бросить якорь. </a:t>
            </a:r>
          </a:p>
        </p:txBody>
      </p:sp>
      <p:pic>
        <p:nvPicPr>
          <p:cNvPr id="3074" name="Picture 2" descr="C:\Documents and Settings\Admin\Мои документы\Downloads\Копия 1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6" y="2990067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3075405"/>
            <a:ext cx="38368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Остров имел девять миль в длину и пять в ширину.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напоминал жирного дракона, ставшего на дыбы. Мы заметили две гавани, хорошо укрытые от бурь, и холм посередине, названный «Подзорная Труба».</a:t>
            </a:r>
          </a:p>
          <a:p>
            <a:pPr>
              <a:spcBef>
                <a:spcPts val="600"/>
              </a:spcBef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карте было много добавлений, сделанных позже. Резче всего бросались в глаза три крестика, сделанных красными чернилами. </a:t>
            </a:r>
          </a:p>
        </p:txBody>
      </p:sp>
    </p:spTree>
    <p:extLst>
      <p:ext uri="{BB962C8B-B14F-4D97-AF65-F5344CB8AC3E}">
        <p14:creationId xmlns:p14="http://schemas.microsoft.com/office/powerpoint/2010/main" val="1010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8000" contrast="6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4176464" cy="57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10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392488" cy="3600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 по математике </a:t>
            </a: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Проведя вычисления по схеме, дайте ответ, если: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941168"/>
            <a:ext cx="193354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4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945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8796" y="5619911"/>
            <a:ext cx="245131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ru-RU" sz="48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255</a:t>
            </a:r>
            <a:endParaRPr lang="ru-RU" sz="4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88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11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31236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Конкурс капитанов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 увидите последовательность картинок, вам нужно запомнить каждую деталь этих картинок, по ним вам буду заданы вопросы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Загрузки\i123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3310667"/>
            <a:ext cx="2448272" cy="319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Мои документы\Kyocera_20170728_001\Sca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94" y="221142"/>
            <a:ext cx="3500163" cy="32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Admin\Мои документы\Kyocera_20170728_002\Scan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83" y="329882"/>
            <a:ext cx="3096344" cy="304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Kyocera_20170728_003\Scan_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18" y="3217642"/>
            <a:ext cx="2607309" cy="336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1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966"/>
            <a:ext cx="8229600" cy="2664296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 знаний – это праздник книг,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Цветов, друзей, улыбок, света!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Учись прилежно, ученик –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Главней всего сегодня это!!!</a:t>
            </a:r>
          </a:p>
          <a:p>
            <a:endParaRPr lang="ru-RU" dirty="0"/>
          </a:p>
        </p:txBody>
      </p:sp>
      <p:pic>
        <p:nvPicPr>
          <p:cNvPr id="2051" name="Picture 3" descr="C:\Documents and Settings\Admin\Мои документы\Downloads\dfcb9ce042daef71171b833b02e45af36ac8bf28_orig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23" y="3821640"/>
            <a:ext cx="3816424" cy="283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Downloads\girl-monster-in-scho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73" y="3984939"/>
            <a:ext cx="2343561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13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12 задание</a:t>
            </a:r>
            <a:b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(последнее)</a:t>
            </a:r>
            <a:endParaRPr lang="ru-RU" sz="40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Блицвопросы</a:t>
            </a:r>
            <a:endParaRPr lang="ru-RU" sz="5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 вопросов каждой команде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mycutegraphics wel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77256"/>
            <a:ext cx="3528392" cy="21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3744416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Праздником Знаний!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школой, с друзьями!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добрыми, строгими учителями!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Солнышка с первым осенним лучом!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чудесным, прекрасным праздничным днем!</a:t>
            </a:r>
          </a:p>
        </p:txBody>
      </p:sp>
    </p:spTree>
    <p:extLst>
      <p:ext uri="{BB962C8B-B14F-4D97-AF65-F5344CB8AC3E}">
        <p14:creationId xmlns:p14="http://schemas.microsoft.com/office/powerpoint/2010/main" val="587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1966"/>
            <a:ext cx="8229600" cy="16489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«Не тот глуп, кто не знает,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тот, кто знать не хочет»</a:t>
            </a:r>
          </a:p>
        </p:txBody>
      </p:sp>
      <p:pic>
        <p:nvPicPr>
          <p:cNvPr id="4099" name="Picture 3" descr="C:\Documents and Settings\Admin\Мои документы\Downloads\grandfather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038106" cy="373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1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5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из разных </a:t>
            </a:r>
            <a:endParaRPr lang="ru-RU" sz="5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5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областей знаний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5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2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географии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3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Загадки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Ответы записываются на листочках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Вопросы по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русскому языку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Расставить ударения в словах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4 задание. Ответ</a:t>
            </a:r>
            <a:endParaRPr lang="ru-RU" sz="48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49238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рмен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ё</a:t>
            </a: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 </a:t>
            </a:r>
            <a:r>
              <a:rPr lang="ru-RU" sz="4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(ударение на первом слоге);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хис, фен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мен </a:t>
            </a:r>
            <a:r>
              <a:rPr lang="ru-RU" sz="4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(ударение на втором слоге);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рж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тв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 </a:t>
            </a:r>
            <a:r>
              <a:rPr lang="ru-RU" sz="4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(ударение может быть как на первом, так и на втором слоге).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4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Алфав</a:t>
            </a:r>
            <a:r>
              <a:rPr lang="ru-RU" sz="4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кварт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л, портф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ль, докум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нт, магаз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н, эксп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рт, катал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г, каламб</a:t>
            </a:r>
            <a:r>
              <a:rPr lang="ru-RU" sz="4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4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 </a:t>
            </a:r>
            <a:r>
              <a:rPr lang="ru-RU" sz="4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(ударение на последнем слоге); </a:t>
            </a:r>
            <a:endParaRPr lang="ru-RU" sz="4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5 </a:t>
            </a:r>
            <a:r>
              <a:rPr lang="ru-RU" sz="4800" b="1" dirty="0"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8803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Музыкальные вопросы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4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Отвечает команда, первая поднявшая руку</a:t>
            </a:r>
            <a:endParaRPr lang="ru-RU" sz="4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C:\Documents and Settings\Admin\Мои документы\РИСУНКИ\2_Школа\Глобус\Копия 0_971b1_3d42749f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05764"/>
            <a:ext cx="2545432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711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Олимпиада эрудитов (интеллектуальное многоборье)</vt:lpstr>
      <vt:lpstr>Презентация PowerPoint</vt:lpstr>
      <vt:lpstr>Презентация PowerPoint</vt:lpstr>
      <vt:lpstr> 1 задание</vt:lpstr>
      <vt:lpstr> 2 задание</vt:lpstr>
      <vt:lpstr> 3 задание</vt:lpstr>
      <vt:lpstr> 4 задание</vt:lpstr>
      <vt:lpstr> 4 задание. Ответ</vt:lpstr>
      <vt:lpstr> 5 задание</vt:lpstr>
      <vt:lpstr> 6 задание</vt:lpstr>
      <vt:lpstr> 7 задание</vt:lpstr>
      <vt:lpstr> 8 задание</vt:lpstr>
      <vt:lpstr> 9 задание</vt:lpstr>
      <vt:lpstr> 9 задание. 1 команда</vt:lpstr>
      <vt:lpstr> 9 задание. 2 команда</vt:lpstr>
      <vt:lpstr> 9 задание. 3 команда</vt:lpstr>
      <vt:lpstr> 10 задание</vt:lpstr>
      <vt:lpstr> 11 задание</vt:lpstr>
      <vt:lpstr>Презентация PowerPoint</vt:lpstr>
      <vt:lpstr> 12 задание  (последнее)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эрудитов (интеллектуальное многоборье)</dc:title>
  <dc:creator>Догадова</dc:creator>
  <cp:lastModifiedBy>Догадова</cp:lastModifiedBy>
  <cp:revision>17</cp:revision>
  <dcterms:created xsi:type="dcterms:W3CDTF">2016-08-08T11:09:43Z</dcterms:created>
  <dcterms:modified xsi:type="dcterms:W3CDTF">2017-09-02T10:11:19Z</dcterms:modified>
</cp:coreProperties>
</file>