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695E9D3-972B-4DB5-B8F4-0980C4AEB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38EC69E-4484-4C21-B124-AAA9E1FDA897}" type="datetimeFigureOut">
              <a:rPr lang="ru-RU" smtClean="0"/>
              <a:pPr/>
              <a:t>13.03.2014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200800" cy="864097"/>
          </a:xfrm>
        </p:spPr>
        <p:txBody>
          <a:bodyPr/>
          <a:lstStyle/>
          <a:p>
            <a:r>
              <a:rPr lang="ru-RU" sz="6500" b="1" i="1" dirty="0" smtClean="0">
                <a:solidFill>
                  <a:srgbClr val="C00000"/>
                </a:solidFill>
                <a:latin typeface="Candara" pitchFamily="34" charset="0"/>
                <a:ea typeface="Meiryo" pitchFamily="34" charset="-128"/>
                <a:cs typeface="Calibri" pitchFamily="34" charset="0"/>
              </a:rPr>
              <a:t>Книжная коллекция</a:t>
            </a:r>
            <a:endParaRPr lang="ru-RU" sz="6500" i="1" dirty="0">
              <a:solidFill>
                <a:srgbClr val="C00000"/>
              </a:solidFill>
              <a:latin typeface="Candara" pitchFamily="34" charset="0"/>
            </a:endParaRPr>
          </a:p>
        </p:txBody>
      </p:sp>
      <p:pic>
        <p:nvPicPr>
          <p:cNvPr id="4" name="Picture 2" descr="C:\Users\Ирина\Desktop\мир математики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4652" y="1143022"/>
            <a:ext cx="5911850" cy="1401763"/>
          </a:xfrm>
          <a:prstGeom prst="rect">
            <a:avLst/>
          </a:prstGeom>
          <a:noFill/>
        </p:spPr>
      </p:pic>
      <p:pic>
        <p:nvPicPr>
          <p:cNvPr id="3074" name="Picture 2" descr="C:\Documents and Settings\Admin\Мои документы\Мои рисунки\Копия bk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707138"/>
            <a:ext cx="3820790" cy="255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348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Золотое сечение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Picture 3" descr="C:\Documents and Settings\Admin\Мои документы\Мои рисунки\jr0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3560075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883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 flipV="1">
            <a:off x="1547664" y="2786057"/>
            <a:ext cx="5688632" cy="0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4498127" y="2373568"/>
            <a:ext cx="6190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rtlCol="0" anchor="ctr">
            <a:sp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4400" smtClean="0">
                <a:solidFill>
                  <a:schemeClr val="tx2"/>
                </a:solidFill>
              </a:rPr>
              <a:t>●</a:t>
            </a:r>
            <a:r>
              <a:rPr lang="ru-RU" sz="2400" smtClean="0">
                <a:solidFill>
                  <a:schemeClr val="tx2"/>
                </a:solidFill>
              </a:rPr>
              <a:t> 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255757" y="2935058"/>
            <a:ext cx="5838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513625" y="2935058"/>
            <a:ext cx="5902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876738" y="2935058"/>
            <a:ext cx="5902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endParaRPr lang="ru-RU" b="1" dirty="0">
              <a:solidFill>
                <a:srgbClr val="000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15809927"/>
              </p:ext>
            </p:extLst>
          </p:nvPr>
        </p:nvGraphicFramePr>
        <p:xfrm>
          <a:off x="2500313" y="4000500"/>
          <a:ext cx="3990975" cy="1357313"/>
        </p:xfrm>
        <a:graphic>
          <a:graphicData uri="http://schemas.openxmlformats.org/presentationml/2006/ole">
            <p:oleObj spid="_x0000_s2054" name="Формула" r:id="rId3" imgW="1333440" imgH="393480" progId="Equation.3">
              <p:embed/>
            </p:oleObj>
          </a:graphicData>
        </a:graphic>
      </p:graphicFrame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Золотое сечение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99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</a:t>
            </a:r>
            <a:r>
              <a:rPr lang="ru-RU" sz="4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арфенон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5" name="Содержимое 3" descr="1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964" y="1844824"/>
            <a:ext cx="583264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3957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Золотое </a:t>
            </a:r>
            <a:r>
              <a:rPr lang="ru-RU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сечение в природе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5_1"/>
          <p:cNvPicPr>
            <a:picLocks noGrp="1"/>
          </p:cNvPicPr>
          <p:nvPr>
            <p:ph idx="1"/>
          </p:nvPr>
        </p:nvPicPr>
        <p:blipFill>
          <a:blip r:embed="rId2" cstate="print">
            <a:lum contrast="12000"/>
          </a:blip>
          <a:srcRect b="2989"/>
          <a:stretch>
            <a:fillRect/>
          </a:stretch>
        </p:blipFill>
        <p:spPr bwMode="auto">
          <a:xfrm>
            <a:off x="2555776" y="1772816"/>
            <a:ext cx="352839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072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Пропорции головы человека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Содержимое 3" descr="10_1"/>
          <p:cNvPicPr>
            <a:picLocks/>
          </p:cNvPicPr>
          <p:nvPr/>
        </p:nvPicPr>
        <p:blipFill>
          <a:blip r:embed="rId2" cstate="print">
            <a:lum contrast="36000"/>
          </a:blip>
          <a:srcRect/>
          <a:stretch>
            <a:fillRect/>
          </a:stretch>
        </p:blipFill>
        <p:spPr bwMode="auto">
          <a:xfrm>
            <a:off x="1691680" y="1700808"/>
            <a:ext cx="5256584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1852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609600" y="427038"/>
            <a:ext cx="7620000" cy="9137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Пропорции тела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Содержимое 3" descr="13_1"/>
          <p:cNvPicPr>
            <a:picLocks noGrp="1"/>
          </p:cNvPicPr>
          <p:nvPr>
            <p:ph idx="1"/>
          </p:nvPr>
        </p:nvPicPr>
        <p:blipFill>
          <a:blip r:embed="rId2" cstate="print">
            <a:lum contrast="42000"/>
          </a:blip>
          <a:srcRect b="14105"/>
          <a:stretch>
            <a:fillRect/>
          </a:stretch>
        </p:blipFill>
        <p:spPr bwMode="auto">
          <a:xfrm>
            <a:off x="2339752" y="1340768"/>
            <a:ext cx="38576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19402" y="5892793"/>
            <a:ext cx="30003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АПОЛЛОН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БЕЛЬВЕДЕРСКИЙ</a:t>
            </a:r>
          </a:p>
        </p:txBody>
      </p:sp>
    </p:spTree>
    <p:extLst>
      <p:ext uri="{BB962C8B-B14F-4D97-AF65-F5344CB8AC3E}">
        <p14:creationId xmlns:p14="http://schemas.microsoft.com/office/powerpoint/2010/main" xmlns="" val="11281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609600" y="427038"/>
            <a:ext cx="7620000" cy="9137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Сайт </a:t>
            </a:r>
            <a:r>
              <a:rPr lang="en-US" sz="4400" b="1" u="sng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www.deagostini.ru</a:t>
            </a:r>
            <a:endParaRPr lang="ru-RU" u="sng" dirty="0">
              <a:solidFill>
                <a:srgbClr val="C00000"/>
              </a:solidFill>
            </a:endParaRPr>
          </a:p>
        </p:txBody>
      </p:sp>
      <p:pic>
        <p:nvPicPr>
          <p:cNvPr id="5" name="Picture 3" descr="C:\Documents and Settings\Admin\Мои документы\Мои рисунки\col1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566"/>
          <a:stretch/>
        </p:blipFill>
        <p:spPr bwMode="auto">
          <a:xfrm>
            <a:off x="428597" y="1785926"/>
            <a:ext cx="7937506" cy="373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7808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25</TotalTime>
  <Words>24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Соседство</vt:lpstr>
      <vt:lpstr>Microsoft Equation 3.0</vt:lpstr>
      <vt:lpstr>Книжная коллекция</vt:lpstr>
      <vt:lpstr>Золотое сечение</vt:lpstr>
      <vt:lpstr>Золотое сечение</vt:lpstr>
      <vt:lpstr>Парфенон</vt:lpstr>
      <vt:lpstr>Золотое сечение в природе</vt:lpstr>
      <vt:lpstr>Пропорции головы человека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Книжная коллекция</dc:title>
  <dc:creator>Догадова</dc:creator>
  <cp:lastModifiedBy>Cab113</cp:lastModifiedBy>
  <cp:revision>7</cp:revision>
  <dcterms:created xsi:type="dcterms:W3CDTF">2014-03-10T12:12:02Z</dcterms:created>
  <dcterms:modified xsi:type="dcterms:W3CDTF">2014-03-13T03:41:59Z</dcterms:modified>
</cp:coreProperties>
</file>