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9" r:id="rId8"/>
    <p:sldId id="264" r:id="rId9"/>
    <p:sldId id="280" r:id="rId10"/>
    <p:sldId id="263" r:id="rId11"/>
    <p:sldId id="265" r:id="rId12"/>
    <p:sldId id="266" r:id="rId13"/>
    <p:sldId id="277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D60093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422F-1869-4690-A003-71AAB174CDB6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9B13-D3D8-4809-A4ED-F94036D1D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277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422F-1869-4690-A003-71AAB174CDB6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9B13-D3D8-4809-A4ED-F94036D1D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036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422F-1869-4690-A003-71AAB174CDB6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9B13-D3D8-4809-A4ED-F94036D1D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305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422F-1869-4690-A003-71AAB174CDB6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9B13-D3D8-4809-A4ED-F94036D1D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710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422F-1869-4690-A003-71AAB174CDB6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9B13-D3D8-4809-A4ED-F94036D1D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228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422F-1869-4690-A003-71AAB174CDB6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9B13-D3D8-4809-A4ED-F94036D1D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868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422F-1869-4690-A003-71AAB174CDB6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9B13-D3D8-4809-A4ED-F94036D1D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644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422F-1869-4690-A003-71AAB174CDB6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9B13-D3D8-4809-A4ED-F94036D1D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122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422F-1869-4690-A003-71AAB174CDB6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9B13-D3D8-4809-A4ED-F94036D1D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23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422F-1869-4690-A003-71AAB174CDB6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9B13-D3D8-4809-A4ED-F94036D1D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550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422F-1869-4690-A003-71AAB174CDB6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9B13-D3D8-4809-A4ED-F94036D1D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24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8422F-1869-4690-A003-71AAB174CDB6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C9B13-D3D8-4809-A4ED-F94036D1D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194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на 8 марта\2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11999"/>
            <a:ext cx="3015878" cy="324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7772400" cy="2304256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8 марта</a:t>
            </a:r>
            <a:br>
              <a:rPr lang="ru-RU" sz="4800" b="1" i="1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b="1" i="1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История праздника</a:t>
            </a:r>
            <a:endParaRPr lang="ru-RU" sz="4800" b="1" i="1" dirty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35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9" y="4221088"/>
            <a:ext cx="8496944" cy="2520279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8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марта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1917 г жительницы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Северной столицы снова отправились на митинг, на этот раз их лозунги требовали «хлеба и мира». Это событие случилось накануне Февральской революции: спустя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дня последний монарх великой Российской империи,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Николай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II, отрекся от престола, а получившее бразды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правления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временное правительство наделило женщин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избирательными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правами.</a:t>
            </a:r>
          </a:p>
        </p:txBody>
      </p:sp>
      <p:pic>
        <p:nvPicPr>
          <p:cNvPr id="5122" name="Picture 2" descr="C:\Documents and Settings\Admin\Мои документы\Загрузки\bgakbns5imn9mhz2_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1"/>
            <a:ext cx="4357628" cy="313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Admin\Мои документы\Загрузки\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96752"/>
            <a:ext cx="5193771" cy="292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05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365104"/>
            <a:ext cx="8568952" cy="23042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В 1965 году в Советском Союзе Международному женскому дню был придан статус государственного праздника, и 8 марта был объявлен выходным днём во всесоюзном масштабе в честь советских коммунисток, храбро выступивших против врага в военное время и внёсших неоценимый вклад женщин страны в деле укрепления дружбы между народами и борьбы за мир во всем мире.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Documents and Settings\Admin\Мои документы\Загрузки\9cd269681e40191f01b20e4ba546a5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" r="1555"/>
          <a:stretch/>
        </p:blipFill>
        <p:spPr bwMode="auto">
          <a:xfrm>
            <a:off x="1287637" y="418951"/>
            <a:ext cx="6308180" cy="380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3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085184"/>
            <a:ext cx="8219256" cy="1296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На сегодняшний момент Международный женский день празднуют во многих странах мира с незначительными переносами в дате и изменениями в наименовании.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Documents and Settings\Admin\Мои документы\Загрузки\77535a06-ae5d-4d5d-a3d2-868f47282c38_thumbnai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93" y="476673"/>
            <a:ext cx="6969968" cy="432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49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412776"/>
            <a:ext cx="6480720" cy="24872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Земля отряхнулась от зимних одежд,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Умчались на север морозы,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Весна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это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время любви и надежд,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Тюльпанов, фиалок, мимозы.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Весна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это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время подарков прекрасных,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Дней солнечных, радостных, ярких и ясных!</a:t>
            </a:r>
          </a:p>
        </p:txBody>
      </p:sp>
      <p:pic>
        <p:nvPicPr>
          <p:cNvPr id="4" name="Picture 2" descr="K:\на 8 марта\2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11999"/>
            <a:ext cx="3015878" cy="324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07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на 8 марта\2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11999"/>
            <a:ext cx="3015878" cy="324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1700808"/>
            <a:ext cx="741682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ln>
                  <a:prstDash val="solid"/>
                </a:ln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С праздником, </a:t>
            </a:r>
            <a:endParaRPr lang="ru-RU" sz="4400" b="1" i="1" dirty="0" smtClean="0">
              <a:ln>
                <a:prstDash val="solid"/>
              </a:ln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400" b="1" i="1" dirty="0" smtClean="0">
                <a:ln>
                  <a:prstDash val="solid"/>
                </a:ln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милые девочки, девушки, женщины, бабушки!</a:t>
            </a:r>
            <a:endParaRPr lang="ru-RU" sz="4400" b="1" i="1" dirty="0">
              <a:ln>
                <a:prstDash val="solid"/>
              </a:ln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00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25144"/>
            <a:ext cx="8219256" cy="194421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История праздника связана с событиями 8 марта 1857 года, когда текстильщицы Нью-Йорка прошли «маршем пустых кастрюль» по Манхэттену. Они требовали повышения зарплаты, улучшения условий труда и равные права для женщин. </a:t>
            </a:r>
          </a:p>
        </p:txBody>
      </p:sp>
      <p:pic>
        <p:nvPicPr>
          <p:cNvPr id="1026" name="Picture 2" descr="C:\Documents and Settings\Admin\Мои документы\Загрузки\i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74973"/>
            <a:ext cx="579754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36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25144"/>
            <a:ext cx="8219256" cy="194421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Спустя ровно 51 год нью-йоркские женщины вновь отстаивали свои права, выйдя на митинг. К лозунгам прошлого выступления на этот раз добавились требования о получении женщинами право отдавать свой голос в качестве избирателя.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F:\на 8 марта\1457429752_8-marta-amerikan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79" y="493296"/>
            <a:ext cx="5754579" cy="41501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359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682" y="4437112"/>
            <a:ext cx="8219256" cy="216024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Следующей вехой в истории праздника 8 Марта стала копенгагенская вторая Международная конференция работающих женщин 1910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г, </a:t>
            </a:r>
            <a:r>
              <a:rPr lang="ru-RU" dirty="0">
                <a:latin typeface="Arial" pitchFamily="34" charset="0"/>
                <a:cs typeface="Arial" pitchFamily="34" charset="0"/>
              </a:rPr>
              <a:t>на которой присутствовало более сотни активисток из 17 стран мира. Немецкая социал-демократка Клара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Цеткин выдвинула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предложение установить Международный день солидарности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женщин.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Admin\Мои документы\Загрузки\kla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4381397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Admin\Мои документы\Загрузки\klara-tsetkin_dXb5bzm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6672"/>
            <a:ext cx="280831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39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969" y="4954885"/>
            <a:ext cx="8219256" cy="1728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Клара Цеткин (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Айсснер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) (1857 – 1933), немецкий политик, деятельница немецкого и международного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коммунисти-ческого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движения, одна из основателей Коммунистической партии Германии, активистка борьбы за права женщин.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Documents and Settings\Admin\Мои документы\Загрузки\23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" r="3857"/>
          <a:stretch/>
        </p:blipFill>
        <p:spPr bwMode="auto">
          <a:xfrm>
            <a:off x="1115616" y="587049"/>
            <a:ext cx="3257550" cy="415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Admin\Мои документы\Загрузки\nimg_20110313_01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77325"/>
            <a:ext cx="3066244" cy="415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60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969" y="5013175"/>
            <a:ext cx="8219256" cy="15121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Впервые Международный Женский День был проведён       19 марта 1911 г. в Германии, Австрии, Дании и некоторых других европейских странах. Лишь с 1914 г. этот день стихийно стали отмечать 8 марта. 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Documents and Settings\Admin\Мои документы\Загрузки\i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37" y="649263"/>
            <a:ext cx="691276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87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969" y="5517232"/>
            <a:ext cx="8219256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8 марта 1914 года женщины европейских стран организовали митинги против начавшейся I мировой войны.</a:t>
            </a:r>
          </a:p>
        </p:txBody>
      </p:sp>
      <p:pic>
        <p:nvPicPr>
          <p:cNvPr id="1026" name="Picture 2" descr="C:\Documents and Settings\Admin\Мои документы\Загрузки\Толпы нажать на параде маршруту в Вашингтоне, 3 марта 1913 года. Стендах и овсянка были на месте на инаугурацию президента Вудро Вильсона, запланированных на следующий ден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544312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dmin\Мои документы\Загрузки\1280px-Bundesarchiv_Bild_183-R34275,_Berlin,_Rückkehr_deutscher_Trupp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634" y="2204864"/>
            <a:ext cx="4640924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62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682" y="4926881"/>
            <a:ext cx="8352928" cy="15121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История праздника 8 Марта в России отсчитывается с 1913 г, когда в петербургской хлебной бирже собралось около полутора тысяч человек на научные чтения о правах женщин. 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F:\на 8 марта\1361441976_13.jpg"/>
          <p:cNvPicPr>
            <a:picLocks noChangeAspect="1" noChangeArrowheads="1"/>
          </p:cNvPicPr>
          <p:nvPr/>
        </p:nvPicPr>
        <p:blipFill rotWithShape="1">
          <a:blip r:embed="rId2" cstate="print"/>
          <a:srcRect l="7802"/>
          <a:stretch/>
        </p:blipFill>
        <p:spPr bwMode="auto">
          <a:xfrm>
            <a:off x="3657600" y="1225328"/>
            <a:ext cx="4957092" cy="3091538"/>
          </a:xfrm>
          <a:prstGeom prst="rect">
            <a:avLst/>
          </a:prstGeom>
          <a:noFill/>
        </p:spPr>
      </p:pic>
      <p:pic>
        <p:nvPicPr>
          <p:cNvPr id="7170" name="Picture 2" descr="C:\Documents and Settings\Admin\Мои документы\Загрузки\20734-1000x8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42938"/>
            <a:ext cx="3025562" cy="402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19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121" y="4581128"/>
            <a:ext cx="8419280" cy="20311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8 марта 1914 года увидел свет 1 номер журнала «Работница». Такая дата выхода, конечно, не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случайна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. Организован журнал по идее Владимира Ильича Ленина его соратниками. Этот журнал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просуществовал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долгие годы, и стал одним из главных печатных изданий для женщин Советского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Союза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2050" name="Picture 2" descr="C:\Documents and Settings\Admin\Мои документы\Загрузки\i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0346"/>
            <a:ext cx="2664296" cy="362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Admin\Мои документы\Загрузки\8d0d126ece2ac92990323febecce2cc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851" y="743214"/>
            <a:ext cx="2586450" cy="352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Admin\Мои документы\Загрузки\rabotnica_7_19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159" y="777412"/>
            <a:ext cx="2587204" cy="352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33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427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8 марта История праздника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МАРТА История возникновения праздника</dc:title>
  <dc:creator>Догадова</dc:creator>
  <cp:lastModifiedBy>Догадова</cp:lastModifiedBy>
  <cp:revision>21</cp:revision>
  <dcterms:created xsi:type="dcterms:W3CDTF">2023-03-04T13:55:40Z</dcterms:created>
  <dcterms:modified xsi:type="dcterms:W3CDTF">2023-03-04T17:53:05Z</dcterms:modified>
</cp:coreProperties>
</file>