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84" r:id="rId2"/>
    <p:sldId id="273" r:id="rId3"/>
    <p:sldId id="258" r:id="rId4"/>
    <p:sldId id="257" r:id="rId5"/>
    <p:sldId id="276" r:id="rId6"/>
    <p:sldId id="260" r:id="rId7"/>
    <p:sldId id="278" r:id="rId8"/>
    <p:sldId id="275" r:id="rId9"/>
    <p:sldId id="263" r:id="rId10"/>
    <p:sldId id="272" r:id="rId11"/>
    <p:sldId id="274" r:id="rId12"/>
    <p:sldId id="266" r:id="rId13"/>
    <p:sldId id="28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513" autoAdjust="0"/>
    <p:restoredTop sz="94660"/>
  </p:normalViewPr>
  <p:slideViewPr>
    <p:cSldViewPr>
      <p:cViewPr varScale="1">
        <p:scale>
          <a:sx n="115" d="100"/>
          <a:sy n="115" d="100"/>
        </p:scale>
        <p:origin x="-18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6C02D4-1384-4450-9FDD-3A23B27EDA2A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390987-7CA2-44D8-B7DC-7D791F40D9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C02D4-1384-4450-9FDD-3A23B27EDA2A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90987-7CA2-44D8-B7DC-7D791F40D9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C02D4-1384-4450-9FDD-3A23B27EDA2A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90987-7CA2-44D8-B7DC-7D791F40D9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C02D4-1384-4450-9FDD-3A23B27EDA2A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90987-7CA2-44D8-B7DC-7D791F40D9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C02D4-1384-4450-9FDD-3A23B27EDA2A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90987-7CA2-44D8-B7DC-7D791F40D9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C02D4-1384-4450-9FDD-3A23B27EDA2A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90987-7CA2-44D8-B7DC-7D791F40D9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C02D4-1384-4450-9FDD-3A23B27EDA2A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90987-7CA2-44D8-B7DC-7D791F40D9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C02D4-1384-4450-9FDD-3A23B27EDA2A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90987-7CA2-44D8-B7DC-7D791F40D9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C02D4-1384-4450-9FDD-3A23B27EDA2A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90987-7CA2-44D8-B7DC-7D791F40D9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6C02D4-1384-4450-9FDD-3A23B27EDA2A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90987-7CA2-44D8-B7DC-7D791F40D9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6C02D4-1384-4450-9FDD-3A23B27EDA2A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390987-7CA2-44D8-B7DC-7D791F40D9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6C02D4-1384-4450-9FDD-3A23B27EDA2A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390987-7CA2-44D8-B7DC-7D791F40D9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91" y="0"/>
            <a:ext cx="915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6021" y="5705872"/>
            <a:ext cx="8229600" cy="1152128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Инструктаж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5-6 классы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456021" y="4797152"/>
            <a:ext cx="8229600" cy="73770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lnSpc>
                <a:spcPct val="80000"/>
              </a:lnSpc>
              <a:spcBef>
                <a:spcPts val="0"/>
              </a:spcBef>
              <a:buFont typeface="Wingdings 3"/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Ура, каникулы!</a:t>
            </a:r>
            <a:endParaRPr lang="ru-RU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2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Обязательно научись плавать.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Никогда без надобности не ходи к воде один.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Никогда не купайся в незнакомом месте.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Не ныряй, если не знаешь глубины и рельефа дна.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Не заплывай за ограждения.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3400" dirty="0" smtClean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>Правила безопасного </a:t>
            </a:r>
            <a:br>
              <a:rPr lang="ru-RU" sz="3400" dirty="0" smtClean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</a:br>
            <a:r>
              <a:rPr lang="ru-RU" sz="3400" dirty="0" smtClean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>поведения на воде</a:t>
            </a:r>
            <a:endParaRPr lang="ru-RU" sz="3400" dirty="0">
              <a:solidFill>
                <a:schemeClr val="accent2"/>
              </a:solidFill>
              <a:effectLst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Downloads\103-1-1-kartinki-dlya-detej-po-bezopas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6042" y="3717032"/>
            <a:ext cx="4191000" cy="28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838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493" y="1412777"/>
            <a:ext cx="8229600" cy="3312368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Не подплывай близко к идущим по воде катерам, пароходам.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Во время игр в воде будь осторожен и внимателен. Не зови без надобности на помощь криками «Тону!».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Не купайся «до посинения» - не допускай переох­лаждения организма.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Умей пользоваться простейшими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спасательными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средствами.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3400" dirty="0">
                <a:solidFill>
                  <a:srgbClr val="E40059"/>
                </a:solidFill>
                <a:effectLst/>
                <a:latin typeface="Book Antiqua" pitchFamily="18" charset="0"/>
                <a:cs typeface="Times New Roman" pitchFamily="18" charset="0"/>
              </a:rPr>
              <a:t>Правила безопасного </a:t>
            </a:r>
            <a:br>
              <a:rPr lang="ru-RU" sz="3400" dirty="0">
                <a:solidFill>
                  <a:srgbClr val="E40059"/>
                </a:solidFill>
                <a:effectLst/>
                <a:latin typeface="Book Antiqua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rgbClr val="E40059"/>
                </a:solidFill>
                <a:effectLst/>
                <a:latin typeface="Book Antiqua" pitchFamily="18" charset="0"/>
                <a:cs typeface="Times New Roman" pitchFamily="18" charset="0"/>
              </a:rPr>
              <a:t>поведения на воде</a:t>
            </a:r>
            <a:endParaRPr lang="ru-RU" dirty="0"/>
          </a:p>
        </p:txBody>
      </p:sp>
      <p:pic>
        <p:nvPicPr>
          <p:cNvPr id="2050" name="Picture 2" descr="C:\Documents and Settings\Admin\Мои документы\Загрузки\15245457-Летние-канику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8642" y="3573015"/>
            <a:ext cx="2580767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024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3" y="1454132"/>
            <a:ext cx="5976665" cy="4783180"/>
          </a:xfrm>
        </p:spPr>
        <p:txBody>
          <a:bodyPr>
            <a:noAutofit/>
          </a:bodyPr>
          <a:lstStyle/>
          <a:p>
            <a:pPr marL="271463" indent="-271463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ходить в лес одному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71463" indent="-271463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ходить в дождливую или пасмурную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погоду;</a:t>
            </a:r>
          </a:p>
          <a:p>
            <a:pPr marL="271463" indent="-271463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надевать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резиновую обувь, брюки или спортивные штаны, заправив их в сапоги, от укусов змей и насекомых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71463" indent="-271463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надевать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головной убор, закрывать шею и руки, от попадания клещей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71463" indent="-271463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пробираться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через кусты и заросли осторожно, плавно раздвигая ветки и плавно опуская 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71463" indent="-271463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разжигать костры, во избежание пожара, и не мусорить, пустые бутылки и осколки могут привести к возникновению пожара.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>При </a:t>
            </a:r>
            <a:r>
              <a:rPr lang="ru-RU" sz="3200" dirty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>посещении леса необходимо соблюдать следующие правила</a:t>
            </a:r>
            <a:r>
              <a:rPr lang="ru-RU" sz="3200" dirty="0" smtClean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pic>
        <p:nvPicPr>
          <p:cNvPr id="4097" name="Picture 1" descr="C:\Users\Администратор\Desktop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861048"/>
            <a:ext cx="2466975" cy="1847850"/>
          </a:xfrm>
          <a:prstGeom prst="rect">
            <a:avLst/>
          </a:prstGeom>
          <a:noFill/>
        </p:spPr>
      </p:pic>
      <p:pic>
        <p:nvPicPr>
          <p:cNvPr id="4098" name="Picture 2" descr="C:\Users\Администратор\Desktop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700808"/>
            <a:ext cx="2486025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3259" y="4365104"/>
            <a:ext cx="8229600" cy="1786203"/>
          </a:xfrm>
        </p:spPr>
        <p:txBody>
          <a:bodyPr/>
          <a:lstStyle/>
          <a:p>
            <a:pPr marL="109728" indent="0"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Лето – прекрасная пора, чтобы отдохнуть и запастись витаминами на весь </a:t>
            </a:r>
          </a:p>
          <a:p>
            <a:pPr marL="109728" indent="0"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следующий учебный год!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Загрузки\23a6ce0f4384e8eaf92d7a0a28ea21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3459" y="879223"/>
            <a:ext cx="527098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731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Мои документы\Downloads\89320047_house01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7" r="2345"/>
          <a:stretch/>
        </p:blipFill>
        <p:spPr bwMode="auto">
          <a:xfrm>
            <a:off x="-180528" y="0"/>
            <a:ext cx="9577064" cy="70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230425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8800" b="1" dirty="0" smtClean="0">
                <a:solidFill>
                  <a:schemeClr val="accent2"/>
                </a:solidFill>
                <a:effectLst/>
                <a:latin typeface="Monotype Corsiva" pitchFamily="66" charset="0"/>
              </a:rPr>
              <a:t>Хорошего </a:t>
            </a:r>
            <a:br>
              <a:rPr lang="ru-RU" sz="8800" b="1" dirty="0" smtClean="0">
                <a:solidFill>
                  <a:schemeClr val="accent2"/>
                </a:solidFill>
                <a:effectLst/>
                <a:latin typeface="Monotype Corsiva" pitchFamily="66" charset="0"/>
              </a:rPr>
            </a:br>
            <a:r>
              <a:rPr lang="ru-RU" sz="8800" b="1" dirty="0" smtClean="0">
                <a:solidFill>
                  <a:schemeClr val="accent2"/>
                </a:solidFill>
                <a:effectLst/>
                <a:latin typeface="Monotype Corsiva" pitchFamily="66" charset="0"/>
              </a:rPr>
              <a:t>отдыха!</a:t>
            </a:r>
            <a:endParaRPr lang="ru-RU" sz="8800" b="1" dirty="0">
              <a:solidFill>
                <a:schemeClr val="accent2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Загрузки\Каникулы_фото\det-la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470" y="677627"/>
            <a:ext cx="4623260" cy="33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784" y="4149080"/>
            <a:ext cx="8229600" cy="2088232"/>
          </a:xfrm>
        </p:spPr>
        <p:txBody>
          <a:bodyPr/>
          <a:lstStyle/>
          <a:p>
            <a:pPr marL="542925" indent="-433388" algn="ctr">
              <a:buNone/>
            </a:pPr>
            <a:r>
              <a:rPr lang="ru-RU" sz="22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Скоро лето, всем известно,</a:t>
            </a:r>
          </a:p>
          <a:p>
            <a:pPr marL="542925" indent="-433388" algn="ctr">
              <a:buNone/>
            </a:pPr>
            <a:r>
              <a:rPr lang="ru-RU" sz="22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Но запомнить всем полезно правил несколько, друзья,</a:t>
            </a:r>
          </a:p>
          <a:p>
            <a:pPr marL="542925" indent="-433388" algn="ctr">
              <a:buNone/>
            </a:pPr>
            <a:r>
              <a:rPr lang="ru-RU" sz="22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А точней, что делать можно, а чего совсем нельзя.</a:t>
            </a:r>
          </a:p>
          <a:p>
            <a:pPr marL="542925" indent="-433388" algn="ctr">
              <a:buNone/>
            </a:pPr>
            <a:r>
              <a:rPr lang="ru-RU" sz="22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Как вести себя в природе, у воды и во дворе-</a:t>
            </a:r>
          </a:p>
          <a:p>
            <a:pPr marL="542925" indent="-433388" algn="ctr">
              <a:buNone/>
            </a:pPr>
            <a:r>
              <a:rPr lang="ru-RU" sz="22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Наши правила простые всё расскажут детворе</a:t>
            </a:r>
            <a:r>
              <a:rPr lang="ru-RU" sz="22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Admin\Мои документы\Downloads\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941"/>
            <a:ext cx="1898760" cy="21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486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588" y="1256150"/>
            <a:ext cx="7416824" cy="201622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200" b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Запрещается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находиться на улице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без </a:t>
            </a:r>
            <a: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сопровождения взрослых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3200" b="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23.00 </a:t>
            </a:r>
            <a: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часов.</a:t>
            </a:r>
          </a:p>
        </p:txBody>
      </p:sp>
      <p:pic>
        <p:nvPicPr>
          <p:cNvPr id="12290" name="Picture 2" descr="C:\Users\Администратор\Desktop\загруженное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5701" y="2852936"/>
            <a:ext cx="2464262" cy="375587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80000"/>
              </a:lnSpc>
            </a:pPr>
            <a:r>
              <a:rPr lang="ru-RU" sz="3600" dirty="0" smtClean="0">
                <a:solidFill>
                  <a:schemeClr val="accent1"/>
                </a:solidFill>
                <a:effectLst/>
                <a:latin typeface="Book Antiqua" pitchFamily="18" charset="0"/>
                <a:cs typeface="Times New Roman" pitchFamily="18" charset="0"/>
              </a:rPr>
              <a:t>Комендантский час</a:t>
            </a:r>
            <a:endParaRPr lang="ru-RU" sz="3600" dirty="0">
              <a:solidFill>
                <a:schemeClr val="accent1"/>
              </a:solidFill>
              <a:effectLst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Admin\Мои документы\РИСУНКИ\Часы\Час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4543"/>
            <a:ext cx="2592288" cy="275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91922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Открывать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дверь можно только хорошо знакомому человеку. 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оставляй ключ от квартиры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«надежном месте».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вешай ключ на шнурке себе на шею. 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ты потерял ключ - немедленно сообщи об этом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родителям.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400" b="1" dirty="0" smtClean="0">
                <a:solidFill>
                  <a:schemeClr val="accent1"/>
                </a:solidFill>
                <a:effectLst/>
                <a:latin typeface="Book Antiqua" pitchFamily="18" charset="0"/>
                <a:cs typeface="Times New Roman" pitchFamily="18" charset="0"/>
              </a:rPr>
              <a:t>Правила </a:t>
            </a:r>
            <a:r>
              <a:rPr lang="ru-RU" sz="3400" b="1" dirty="0">
                <a:solidFill>
                  <a:schemeClr val="accent1"/>
                </a:solidFill>
                <a:effectLst/>
                <a:latin typeface="Book Antiqua" pitchFamily="18" charset="0"/>
                <a:cs typeface="Times New Roman" pitchFamily="18" charset="0"/>
              </a:rPr>
              <a:t>поведения, </a:t>
            </a:r>
            <a:r>
              <a:rPr lang="ru-RU" sz="3400" b="1" dirty="0" smtClean="0">
                <a:solidFill>
                  <a:schemeClr val="accent1"/>
                </a:solidFill>
                <a:effectLst/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solidFill>
                  <a:schemeClr val="accent1"/>
                </a:solidFill>
                <a:effectLst/>
                <a:latin typeface="Book Antiqua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chemeClr val="accent1"/>
                </a:solidFill>
                <a:effectLst/>
                <a:latin typeface="Book Antiqua" pitchFamily="18" charset="0"/>
                <a:cs typeface="Times New Roman" pitchFamily="18" charset="0"/>
              </a:rPr>
              <a:t>когда </a:t>
            </a:r>
            <a:r>
              <a:rPr lang="ru-RU" sz="3400" b="1" dirty="0">
                <a:solidFill>
                  <a:schemeClr val="accent1"/>
                </a:solidFill>
                <a:effectLst/>
                <a:latin typeface="Book Antiqua" pitchFamily="18" charset="0"/>
                <a:cs typeface="Times New Roman" pitchFamily="18" charset="0"/>
              </a:rPr>
              <a:t>ты один </a:t>
            </a:r>
            <a:r>
              <a:rPr lang="ru-RU" sz="3400" b="1" dirty="0" smtClean="0">
                <a:solidFill>
                  <a:schemeClr val="accent1"/>
                </a:solidFill>
                <a:effectLst/>
                <a:latin typeface="Book Antiqua" pitchFamily="18" charset="0"/>
                <a:cs typeface="Times New Roman" pitchFamily="18" charset="0"/>
              </a:rPr>
              <a:t>дома</a:t>
            </a:r>
            <a:r>
              <a:rPr lang="ru-RU" sz="3400" b="1" dirty="0">
                <a:solidFill>
                  <a:schemeClr val="accent1"/>
                </a:solidFill>
                <a:effectLst/>
                <a:latin typeface="Book Antiqua" pitchFamily="18" charset="0"/>
                <a:cs typeface="Times New Roman" pitchFamily="18" charset="0"/>
              </a:rPr>
              <a:t> </a:t>
            </a:r>
            <a:endParaRPr lang="ru-RU" sz="3400" dirty="0">
              <a:solidFill>
                <a:schemeClr val="accent1"/>
              </a:solidFill>
              <a:effectLst/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3324" name="AutoShape 12" descr="data:image/jpeg;base64,/9j/4AAQSkZJRgABAQAAAQABAAD/2wCEAAkGBxMSEhQUExQWFhUWGBgXGBgYGBQUGxcdFRoXGh0cFxQYHCggGBolHBoYITEhJSkrLi4uFx8zODMsNygtLisBCgoKDg0OGxAQGywkICQ1LCwsNCwsLCwsLCwsNCwsLCwsLCwsLCwsLCwsLCwsLCwsLCwsLCwsLCwsLCwsLCwsLP/AABEIAMIBAwMBIgACEQEDEQH/xAAcAAEAAgMBAQEAAAAAAAAAAAAABQYDBAcCAQj/xABCEAABAwEEBwYDBgUDAwUAAAABAAIRAwQSITEFBkFRYXGBEyKRobHBMtHwByNCUmJyFIKy4fEzosIlg5IVFiRTY//EABoBAQADAQEBAAAAAAAAAAAAAAACAwQBBQb/xAAzEQACAQMCBAMHAQkAAAAAAAAAAQIDESESMQQiMkFRcfATM2GBscHRIwVCQ1JykaHh8f/aAAwDAQACEQMRAD8A7iiIgCIiAIiIAiIgCItPS2k6VmpmpVdDRhvLicg0bSUG5uEqvac1pp0e7Tio/n3RzKp+nNcX1sB3G/kBkn9xHTgFVrTpLGDiTs/tu5rPKt2iaYUO8iw6b19tBaYeKbNpaI8HHGeULl+ltYX1nkySBmXEkni4+2K2dYazj8e3IYeQ3D6lVt1E4DIYk/XNIK+WSny4iYdIW97iJJJPpu4LxfLQCOIjYPmvDmS6Y3f4Xyq4hp3nZHgrjPfuZH25xEbCcYkQByhejanB4gn6wWnZsI54rNObjsn6CWF2S+j9YazHEXspAJ3esclc9U9fq9F0NfhMmm/vtd+05g/WK5nQdv25HcVI06ZvYjHrgeB3KEorsWRk9nk/UGrOt1G2AAdyptYTn+07eWasS/NOhbRUDRea4AYh0GW+7m+YXT9WdeuzuUrSZafhqzMfuO0cc9+RjkaubSOzo4vE6Oi+McCAQZBxBGIM7ivquM4REQBERAEREAREQBERAEREAREQBERAEREBhtlpZSY6o8hrGAucTsAXDNO61vt1Z1QyKTDdos3TtO9x8pVq+2PT4DWWNjjecQ+pGQbsB9egXKf4m7DYjAuGcjKOW/qqKrvhGqjFLmZK2e1uc5wbk34jvO4cF7soawPquE7o8mji47dyhKd67dGF4+mZPWfAKZ0cL5DB8LMSTtJ2+8bhCpkrGhO5F22m57i947xwj8oOIaPX/Ki67YBnHf8AW1Wm0US7IHhvM+5zUXX0e5zrsYD4vYfNShNdzk6fgQVGh3ZObvdR1tYZjirZWsw8Mh7nl/ZRtLR992Wf0PrdCtjNblE6L2RCUmYTx5qRs1iLwRnmfNb1Wx4xERMDdA/yrdqrob7mo6Mcupk+4UZ1bK6JU6GclDtGj7t3crBZ7D2T6d7L4TtygLLpGyZYbT8lNWrRpuwdjQ4eGPqqZVbpGmNBRbI201KTSZc6Rtk+oKkNFVW1W3XEuadv4mnYZO3LHhivmk9D32SBiW5Z8fZV/RVd9nrBrspiD9Yj+yiuaONzrw7PY7PqDp007tjr5ieyfscDiG8o+HhhsV9XHntv02vaTepmQRnE+xx8V1jRtp7SlTqfnY13iAVpoT1Kxh4inpd0bKIivM4REQBERAEREAREQBERAEREAREQBfHOgSvq0dOVLtmruEyKVQ4Z4NOSA/Ols0i62WutWdJ7RziP0sGQ8AB0WtbHNaSdp7o4Bu3yceoWLRtQUy47MPL5rVpOLnTuED1PnCy2vK5v2ikbLHeeAG4fNWPRdnu02b3kuJ4Ae4jx4qBsVmvOaJzcG8p+I9Gz5Kx0LSJJybsA2DMgenQKqo+xbTRIMp4wBj88hPny5rxaLM1gjPeYzO0rxZLSdmBM5bAc+XyAWeu26Be5n2H1xVJdYhLRZgQZECATG7IDm44eO5SGgtGDvucBIbPV05cgI6ryWF7mg/D8Z2cB4CfBTWjhFOqTtE+uC7fsGiqULJerHDCY9R7q76Esd2hEYkz4QonRlkGJ3x5keytdMXKQPCfJE7s5PBQjY7znNjJ5PorPpSyd2RsaWnq0j5LFoqxS4E5lxcfH+yl7Sy8HDoorJKT5jQZZhdA4Kma26MjvDMYhdCuiFBaxUgWdfVdi9LuR3wa2qlq7Rrmnl0cJ9PRdG1EtRNA0nfFRcW9DiD6rlGq5uvqfyjwaV0DUm0k2gHZUpkH9zD8ldRlaZRxEbxZfERFvPNCIiAIiIAiIgCIiAIiIAiIgCIiAKN1ldFktB/8Ayqf0lSS0tNCbPWn/AOt+f7SuPY6tz8x26ndLmjbh4po+z4T9S4pper95I2yfT5qQ0czuDx91lbtA9BK8z1Qbdc79DSOrgB/yPgsgfDeQ+vOF5awzU41D5F0ey2nUBHNrf6j8lS2aIIkdCna70O1blp70bJK0rNXDduyPJblptrIaBjAnBUllsimwCpG4KTcIpPjcfUqFbXl14boP+1TFDFpnj6BLho8aOOFMfpx/lCntIGKUcIUDohsk/pDvP/Kn9IbBvM9AurYrkuY+aLogCdwWa7gtenVIb80dagMwYXexyzbPb2qH00JZ1CkW2xjjDXArWt1OR5rjJJWZXLMwUyd5k+MgfXBWvUd/3lHg5w8WlVW20CajTsjzbeHurlqLTiozm4/7SFOl1ohW92zoSIi9M8gIiIAiIgCIiAIiIAiIgCIiAIiIAtPTNFz7PWYz4nU6jW83NIHmtxEB+T9J04PQ+qm9Bd9gG8YdG/3WprPZnCtWafw1Krf/ABcQsOhrcabQfy+8/XRZJK8T0IO07k82kYB69QFmrUSWt2ZAkdcPRardIX5IEA7OOX103KWo4sE54LLK6NkcnuhYxA3YLzaKIGxbzX3Wg8FE1rY5zou5mFAtSPdgpzhvI8sf7KxWOnhH1kouwi6QHCCcv8qUsb4OOa6iuZ80LSN5/H+49lL1sXchC82OkADCxVn4qcY2RW3dmZxC+CmDmo51qOzzXn+KeNx8R6hcbOqJIV7M1wy6jBasxLSZIGe8LLZ7XeHFeLa2RIzgjxXBlbkPY29pBGwGOpICvWpVmAc8/laGjqSfZUazuc0hrRg0Z7z9epV4+z0G5VJzJaf6lbw650Z+Jb0MtyIi9E80IiIAiIgCIiAIiIAiIgCIiAIiIAoTWnWajYKYfVvOLiQ1jILnRnmQABhiTtCm1y/7YrOXPokbGO9RPsq6k9Mbl/D01UqKLKHrRpKla69WtTY+mKhvXX3ZBugO+EkYkE9VBUaMN5/NbhyjbsSjiG7wcVm1Hozo6XY2LHTiArJZ2gASoSzDvBT7GBwCzzeS2ODBWfUrVBTotBxiTg1vE/mPAKtO0w8VwwVgSXQwBrGghsyS4uAaOZlW2lQc10tMKGr6oMqPvENzJgi8BexMYiRwMq2jKC6iniI1X0MstFgq2P8AiL0sEh8wDTLcbzSALwGBymF8qu/0ycyBK9WGn2NHsrxc2S4ggAEneB0EcFqVqt53JRm435TtOM7WkWizVRcWnWEtcsVmqYBZmqN7ktOkqGvFrdZG4vcDdDnXP1kgNB6EknoF91SqPtNR9Ftc3w1z2vDu1Y4sLQWlplpHewLYyU1pTQNO0GakmBGwiM4LXAghNE6FFnLjTwJbdnu4DAkAACASB4BaFOmo2sZnTqud9WDLYXOktqAB7TBIydG0bRyPmpB7cAvFKgGrPUGAWY1SIwwC7fj7q/an2Hs6Acc3w7kNn1xVGNlLnGMJjw2r3adIvokXXVQGxiHOgRwnJTp1FTd2iqdF1VZM6mij9A6Q7ei15zydzHzz6qQXoppq6PKlFxdmERF04EREAREQBERAEREAREQBERAFTvtMsl6ztqRixxHRw+YCuK0tNWQVaFVh/E0xzGI84UKkdUGi2jPRUUj86V2Q0HasVlf3oOZW1pBwDQNxK0bIy/UbjGP18lhjse7VWCZ0bZy98A5YqZozTe0Egh0weI2FaGg6RFoeAcoCkbJQD6tYOP8ApnAfygzzxKqluRja2SXpgFerq17O6667siR8lvCEiyMlY064wUJaqkOAG9T1sIa0uOQBJ6KtaOoOqPFQ4NMx1XWdgWGx/Ct2zOle7FRbCXbr+BwXErEW7mw1i9LIwLFXqBoJOCsuVo0dI21tNsnEkwBvJXinXe4AkC7zP0VG3DarpyAN5uc7pPjkpOoC2kAPrFV3LnFJW7m1ZnC9BnELFpBndeInD3Xqz03yLxnARgAR4bFJ6Jsnb1rp+FuLumzqmlydvEruoc3gWLVezGnZ2A5u73jl5QpZfAF9XqRjpSR405apOXiERFIiEREAREQBERAEREAREQBERAEREB+d9c9Hus9rrU3CBeJbhgWuxaR0w5gqCszYdPVfo3WPVqz25l2s3EfC9uDmTuO7gZC5frn9n9Ow2V9dtZ7zea0Ata0d47SMz4LLKk1tserT4uM0lLcj9TLO53fON4kz1W3YBNsr7r8eDQFuanU4ot5Lzq7ZxUqVKv5nuPmY8oWN9zQpb3M9vhtRvIj0W5QWnTui012vxyLdubAPUFbTW3C4bBiOq4sMk9iN1oBNMMH4nNB5LU0zYq12n2Li0NGQ2niNoUoageccQtuiySJ6LqeTl9KNPQjqhYO0wfiDAwzzha1kZXbXcKjy5hbgYDQCDkAMlaG0BgYWKpS8FJxIKrlnpr8JUbpm0tNGqJE3Hf0lZrbablN7vytJ54fNamiaYay+/E4zxK42SjG3MNGtuU5G5bEOLByXix0CaTeQUhY6fcx2KKVxORHUHua4cGkeivOqlj7OjeI7zzePLZ8+qruhtF9tWxPdaJd4jAc1ewIWrhqbvqZi4ysmtC+Z9REW088IiIAiIgCIiAIiIAiIgCIiAIiIAiIgCo/2xD/pzjuqU/Uj3V4VK+2Af9Mq8H0v62qMtmTp9aKZq1XizOM5NJ8pW1qa77pvIKN1ebFkqGcLjvIFb2pdIinj9TGxeYew9meq5/8AmVIGxvotvS9QtAO8eiw2CoDaKx/WQP5Yb7LLrGcGDifRRJ3ykRtlqqSp2tozKrVa0BuMwNpWhV1lpNOTncRipRTexNwW8mdEZpFsZjx3r021NdkQVzX/AN52cTN7ldd8o81n0RrdRrvutvMcN8CfAqbjO12ivTSbspK5aNZK8UiN7mNHV7Qt+kPuwIwVX1jt4u0J21mT0P8AdXGxOBYFW0deEfdGH7ocl7pvgEcV5pNwMbyvVmZ3TzRFT3bJTUupNWp+0eqt6rOplADtnbZa3wk+6sy9Dh1+mjzeJd6jsERFcUBERAEREAREQBERAEREAREQBERAEREAVR+1ele0XaP09m7wqMVuVM+1+vd0VX/UaTfGqyfJcexKHUjnOiah/gqo23HKwanPBpNPAeir9g7llM/ipnzCltTjdpNB3Ly7nsNYZk0Uw9tU3dpU/qK29aKJ7MEDEEechalgdForbi+R1APupjTdMupYZiDzjGFFdyTfMjmWstkqMqNpvgAtDg0HiR3uMhR1OxTsV+tVez2mkL5a2oyZvGC7ISwnA5ZDL1iqWj6cgXsJV2q2EXweOdZKdpLReBwVaoU3sqFzfiYR7+S6Fp+j2LXEG8PQrNozRvZ6M+8c11Sq+/AiQXQAMpJDQCd2Sup1Go5MnFU4znHRhkKNJfxFWytOTnTB4Y+y6zZ6X3YA2Bch0do8m3U2syogE9dnguz2YQ0KiqldJEm5Zv4/j73PVibDSF6o/iWOxvxfzw8AvrD3jxVa2IvctGqo+5PF7vYeymVD6rf6P8zvZTC9Kl0I8ur1sIiKwrCIiAIiIAiIgCIiAIiIAiIgCIiAIiIAo3WTRDbZZa1nflUYWg/ldm13MOAPRSFSoGglxAAzJIAHUquW7X/RlEkPtlGRMhru0iN9yYQ6r9jh9O3PFA03YPbLHDcWSCPEK36Grjs2x+VvooD7Rq1lNs7eyVadSnX7zw0/DUEXiW5w4FpnffWXQlr7sbNi82tT07HsU561ksdijtCd5VhzbG9V+xjEFTtI4KqJ2oUbSWiHMquui80mQ07JzjrK9WSx0p7zCOBCtlvs8kO2hKLQQu5NC4h6SvusVnIN6Ry29Fo2uyNYxz2MuNaCS92eGOAVyNMDYFWNOuNaqKIPdbBfxOYb0z8F0Rqt7ETqJo4kurPEOeS4zxOR6Quj08lE6MsoY1SRdgjd3dmeb7IxMwceK8WitDh1X0mBKr2sek+zYSD3jg3mdvRV/AlGOpnWtCWc06LAcyLx4F2MdJjot5cY1f8AtcrU3RbGirTMd9gDXs3m6MHjhgeeS65ovSdK00xVova9jsiPQjMEbjivWg1ayPKr0alOV5o20RFMoCIiAIiIAiIgCIiAIiitZNYaFhomrXdAya0CXPMTdY3afIbYQ6k3hEqoXTGtdjspArV2NccmiXu5ljASBxIhfnzWfXC0W6oXVK1SmCTdpNe5rGtnK6CA4xmTiVXmm7DXOAJyIAHLMxKrc/A2w4P+Z/2+npH6A0h9rWj6c3O1qmY7rLoPGahbgo+p9tFl/DZ7QTGR7JuOz8Zwyx4rij2OObhuMgR4LDiyCMm4QdoHEHqo62y98JTj2dvj/o7PX+2TIsskjbeqxO4CGYKOrfbbVukNsrA+8BjULg0H8zYBJ4gjyXLaLWlsyQDsl2BnjkvlRgH4onC8T4DFcU2TfC09Kaj/AJJfXTW+tpC0udWBYwMaGUg8uY0CS50YSSeG7cqtXBwdhBEzt34NWy+iXsYHO+Hukxjjlj5dVgc9oDgcXAYfpEREHb81NMzzhZW2Xb62+xqUbU68ATh4q26M0sKbZccsfCBjuzVKbE8FuUHYzAA2kQYGRkHYk4KSyU0arizpth1vpsmQe7E5bd8nBTln15s+AIeMJm6D5AyegXLbLgRtM3TgN2EDdh5rNQdN2T+ZpnbdkeoyWZ0Yo9WKU9169M6zT1wsjx/qRsxa4eYEL7S0pTLu5Ua4HHAzHyzC5MGAN/7kjfg7ZtiFnpPLXF14g3i4EbAB6YKLpLszqpW/6dWt+lgym505DLedg6nBROivzPOJ7zjvJzVEfph9VwBfg0yAPxEbTyxwXqva3vLZJg5CfKNhkQoOk+5KnFSWDpNXWSzNw7QEjY3veYwUPa9dwDFOmNwLjz/CPmqG52B3tddPLCDA4EH/ACvt4AmTtwGUiBPM5jopeyRZGlCO5ZLTrbXdtDc8hx4kqK0hpF1WLzpjDxxlRjqzMRBJxOOG84TjhMdV5pEXTG85YZTt3wp+zSzYRmlK0bHpz96k9FazWmyuu2es6lfHeAgh2EfC4EXhh3s1FlpOKjalWHX5BAJDY2HcQrIq5VxFTSrNYf0Os6v/AGwV2UblWkK72uI7Q1OzLm7JAYZcMp24KSZ9tBvAmyNuTGFaXdO5HRckaYkcLxyS6IaIyIO9d1spXCUmsrPzO2Wb7Y7OXQ+z1W8Qab8NpIJHlKsuiNf9H2k3WVw12QFQOpSdwLwATwBX5tqPIvYkkgxA3bAszQYa2Z57eJXfaSRGXA0pNqN16x+T9Zovz9qn9odqsbmse416AgFr8XNH6KhxEbGnDZhMruGg9N0LZT7ShUD27Rk5pzhzTi081bGakedX4adLfbxJFERSM4REQBcF+3eu7/1Ci2866KDSGyYBc+pJAyBMCeQ3Ii5LYtodaOdW74PD2Xmxm8xpdiZdniviKn909T+Nb4fdGHtDIxOzaf1rJXzf+1vsiKRUneLv6wz7aB95/L7hbVNomIyA90RQlsaaS/UfmfLYPu3qtV819RTpbGX9pda8jGFnomHCMMkRWnnR3JY/BzqAdO6tuzOJqNBxEz/sHzPiiKl7P5nrw6o+cfuZbIcP+4//AJBbdJounDY/+pfEVUtz0eHXIvL8EXZB96/949FIPyP7x6t+Z8URSluU8L7t/Mj9IPINKCcbs454jNbdmGJ5+rgviLr6UQpv9eXy+hsVmAkAgEXXbP2rXaM+ZRFBbF9VL2nrwR9aNn1kFHVh32jZ2hw8ERSiZ+K6V5may4tM4yDM4ziVnHxHp7oiS3YpdMfXiYS43R+//ktt/wBeIREkTpdL8l9xS+E/uXQvsdqEW4AEgOpPkTgYIiRthEUV1I7X9w/6TuKIi1nzY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325" name="Picture 13" descr="C:\Users\Администратор\Desktop\загруженное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892582"/>
            <a:ext cx="3951157" cy="2959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Выключая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электроприбор, не вытаскивай вилку из розетки за шнур.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касайся мокрыми руками электроприборов, которые находятся под напряжением.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пользуйся неисправными электроприборами, розетками.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играй спичками и зажигалками: игры с огнем могут привести к пожару.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оставляй включенными без присмотра электроприборы и газовые плиты: это тоже может вызвать пожар.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Придерживайся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правил противопожарной безопасности в турпоходе, на природе.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3400" dirty="0">
                <a:solidFill>
                  <a:srgbClr val="E40059"/>
                </a:solidFill>
                <a:effectLst/>
                <a:latin typeface="Book Antiqua" pitchFamily="18" charset="0"/>
                <a:cs typeface="Times New Roman" pitchFamily="18" charset="0"/>
              </a:rPr>
              <a:t>Правила безопасного поведения с электроприборами</a:t>
            </a:r>
          </a:p>
        </p:txBody>
      </p:sp>
      <p:pic>
        <p:nvPicPr>
          <p:cNvPr id="4" name="Picture 4" descr="C:\Users\OLDI\Desktop\cache-prise-safety-1st-img7905.jpg"/>
          <p:cNvPicPr>
            <a:picLocks noChangeAspect="1" noChangeArrowheads="1"/>
          </p:cNvPicPr>
          <p:nvPr/>
        </p:nvPicPr>
        <p:blipFill rotWithShape="1">
          <a:blip r:embed="rId2" cstate="print"/>
          <a:srcRect t="17382" b="16545"/>
          <a:stretch/>
        </p:blipFill>
        <p:spPr bwMode="auto">
          <a:xfrm>
            <a:off x="5652120" y="4902717"/>
            <a:ext cx="2736304" cy="1807946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51035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Мои документы\ПДД\ПДД_рисунки2\0013-009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6875" y="2132856"/>
            <a:ext cx="3206632" cy="440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3650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всегда соблюдайте правила поведения на дорогах, изученные вами в школе.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идите навстречу движению транспорта, если нет пешеходного тротуара, так вы сможете видеть приближающиеся машины;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06613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>Во </a:t>
            </a:r>
            <a:r>
              <a:rPr lang="ru-RU" sz="2800" dirty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>время прогулки по городу и другим населенным пунктам соблюдайте следующие требования безопасности</a:t>
            </a:r>
            <a:r>
              <a:rPr lang="ru-RU" sz="2800" dirty="0" smtClean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chemeClr val="accent2"/>
              </a:solidFill>
              <a:effectLst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Admin\Мои документы\ПДД\ПДД_рисунки2\Копия 8b29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066" y="3477193"/>
            <a:ext cx="3960440" cy="30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не щеголяйте дорогими украшениями или одеждой, сотовыми телефонами, крепче держите сумки;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если вы подозреваете, что кто-то преследует вас, перейдите улицу и направьтесь в ближайший хорошо освещенный район. Быстро дойдите или добегите до какого-нибудь дома или магазина, чтобы вызвать милицию. Если вы напуганы, кричите о помощи;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не забывайте сообщать родителям с кем и куда вы пошли, когда вернетесь, если задерживаетесь, то позвоните и предупредите.</a:t>
            </a:r>
          </a:p>
          <a:p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>Во время прогулки по городу</a:t>
            </a:r>
            <a:endParaRPr lang="ru-RU" sz="3600" dirty="0"/>
          </a:p>
        </p:txBody>
      </p:sp>
      <p:pic>
        <p:nvPicPr>
          <p:cNvPr id="2050" name="Picture 2" descr="C:\Documents and Settings\Admin\Мои документы\Downloads\37018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244" y="4509120"/>
            <a:ext cx="2592288" cy="194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РИСУНКИ\Школа\Учитель Ученик\fierce-boss-vector-11930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04" b="10797"/>
          <a:stretch/>
        </p:blipFill>
        <p:spPr bwMode="auto">
          <a:xfrm>
            <a:off x="4932040" y="4506987"/>
            <a:ext cx="2520280" cy="20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747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Downloads\kinderspielgarten_konzept_konze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4327" y="4005064"/>
            <a:ext cx="2184649" cy="271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улице громко разговаривать, кричать, смеяться неприлично. 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Нельзя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сорить на улице: грызть семечки, бросать бумажки,  конфетные обёртки, огрызки от яблок. 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время посещения кинотеатра не надо шуметь, бегать, затевать игры. 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время просмотра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кинофильма  неприлично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мешать зрителям, хлопать стульями,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свистеть,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топать. 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входе в зал и при выходе не надо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 спешить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толкаться. 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Будьте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вежливы.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>Правила поведения </a:t>
            </a:r>
            <a:r>
              <a:rPr lang="ru-RU" sz="3200" dirty="0" smtClean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>в </a:t>
            </a:r>
            <a:r>
              <a:rPr lang="ru-RU" sz="3200" dirty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>общественных местах</a:t>
            </a:r>
          </a:p>
        </p:txBody>
      </p:sp>
    </p:spTree>
    <p:extLst>
      <p:ext uri="{BB962C8B-B14F-4D97-AF65-F5344CB8AC3E}">
        <p14:creationId xmlns:p14="http://schemas.microsoft.com/office/powerpoint/2010/main" xmlns="" val="346711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00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Пользоваться хорошо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освещенными и часто используемыми остановками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во время ожидания стойте с другими людьми;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старайтесь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сидеть рядом с кабиной водителя в автобусе,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троллейбусе;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засыпайте, будьте бдительны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будьте бдительны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насчет тех, кто выходит из троллейбуса,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автобуса вместе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Вами или подсаживает Вас в транспорт, следите за своими карманами, сумку держите перед собой.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000" dirty="0" smtClean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>При </a:t>
            </a:r>
            <a:r>
              <a:rPr lang="ru-RU" sz="3000" dirty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>пользовании автобусом, </a:t>
            </a:r>
            <a:r>
              <a:rPr lang="ru-RU" sz="3000" dirty="0" smtClean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accent2"/>
                </a:solidFill>
                <a:effectLst/>
                <a:latin typeface="Book Antiqua" pitchFamily="18" charset="0"/>
                <a:cs typeface="Times New Roman" pitchFamily="18" charset="0"/>
              </a:rPr>
              <a:t>троллейбусом:</a:t>
            </a:r>
            <a:endParaRPr lang="ru-RU" sz="3000" dirty="0">
              <a:solidFill>
                <a:schemeClr val="accent2"/>
              </a:solidFill>
              <a:effectLst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Мои документы\Downloads\перевозка дет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19"/>
            <a:ext cx="3079353" cy="21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589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Запрещается находиться на улице  без сопровождения взрослых  после 23.00 часов.</vt:lpstr>
      <vt:lpstr>Правила поведения,  когда ты один дома </vt:lpstr>
      <vt:lpstr>Правила безопасного поведения с электроприборами</vt:lpstr>
      <vt:lpstr>Во время прогулки по городу и другим населенным пунктам соблюдайте следующие требования безопасности:</vt:lpstr>
      <vt:lpstr>Во время прогулки по городу</vt:lpstr>
      <vt:lpstr>Правила поведения  в общественных местах</vt:lpstr>
      <vt:lpstr>При пользовании автобусом,  троллейбусом:</vt:lpstr>
      <vt:lpstr>Правила безопасного  поведения на воде</vt:lpstr>
      <vt:lpstr>Правила безопасного  поведения на воде</vt:lpstr>
      <vt:lpstr>При посещении леса необходимо соблюдать следующие правила:</vt:lpstr>
      <vt:lpstr>Слайд 13</vt:lpstr>
      <vt:lpstr>Хорошего  отдыха!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Ирина</cp:lastModifiedBy>
  <cp:revision>27</cp:revision>
  <dcterms:created xsi:type="dcterms:W3CDTF">2013-05-29T16:25:17Z</dcterms:created>
  <dcterms:modified xsi:type="dcterms:W3CDTF">2016-05-26T14:22:16Z</dcterms:modified>
</cp:coreProperties>
</file>