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25CA-9829-4433-89A5-E2692F2F991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9F9E-0EB8-457D-8FC9-CF8C9F80D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6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25CA-9829-4433-89A5-E2692F2F991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9F9E-0EB8-457D-8FC9-CF8C9F80D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83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25CA-9829-4433-89A5-E2692F2F991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9F9E-0EB8-457D-8FC9-CF8C9F80D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2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25CA-9829-4433-89A5-E2692F2F991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9F9E-0EB8-457D-8FC9-CF8C9F80D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38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25CA-9829-4433-89A5-E2692F2F991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9F9E-0EB8-457D-8FC9-CF8C9F80D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56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25CA-9829-4433-89A5-E2692F2F991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9F9E-0EB8-457D-8FC9-CF8C9F80D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4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25CA-9829-4433-89A5-E2692F2F991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9F9E-0EB8-457D-8FC9-CF8C9F80D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1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25CA-9829-4433-89A5-E2692F2F991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9F9E-0EB8-457D-8FC9-CF8C9F80D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4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25CA-9829-4433-89A5-E2692F2F991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9F9E-0EB8-457D-8FC9-CF8C9F80D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98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25CA-9829-4433-89A5-E2692F2F991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9F9E-0EB8-457D-8FC9-CF8C9F80D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25CA-9829-4433-89A5-E2692F2F991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9F9E-0EB8-457D-8FC9-CF8C9F80D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32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25CA-9829-4433-89A5-E2692F2F991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49F9E-0EB8-457D-8FC9-CF8C9F80D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4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Загрузки\1614579989_15-p-papa-na-belom-fone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71" y="1484784"/>
            <a:ext cx="3178697" cy="528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9649" y="1952698"/>
            <a:ext cx="7772400" cy="129614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День отца</a:t>
            </a:r>
            <a:endParaRPr lang="ru-RU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9710" y="3167847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Информационные минуты,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«Поле Чудес»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Защитник семьи, </a:t>
            </a:r>
            <a:b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защитник Отечества</a:t>
            </a:r>
          </a:p>
        </p:txBody>
      </p:sp>
      <p:pic>
        <p:nvPicPr>
          <p:cNvPr id="10242" name="Picture 2" descr="C:\Documents and Settings\Admin\Мои документы\Загрузки\i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06" y="1729128"/>
            <a:ext cx="3545532" cy="474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Admin\Мои документы\Загрузки\ac81939973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3" t="9699" r="12793" b="5177"/>
          <a:stretch/>
        </p:blipFill>
        <p:spPr bwMode="auto">
          <a:xfrm>
            <a:off x="4298826" y="1757702"/>
            <a:ext cx="4330824" cy="468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0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«Поле чудес</a:t>
            </a:r>
            <a:r>
              <a:rPr lang="ru-RU" sz="7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7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29674" y="6039557"/>
            <a:ext cx="300037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" name="Picture 3" descr="C:\Documents and Settings\Admin\Мои документы\Загрузки\8a3106dd72ecd38ac2518926fee4c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83" y="3301073"/>
            <a:ext cx="2883428" cy="355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3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46094" r="21338" b="34375"/>
          <a:stretch/>
        </p:blipFill>
        <p:spPr bwMode="auto">
          <a:xfrm>
            <a:off x="467544" y="1258850"/>
            <a:ext cx="831260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9" t="75836" r="21631" b="13672"/>
          <a:stretch/>
        </p:blipFill>
        <p:spPr bwMode="auto">
          <a:xfrm>
            <a:off x="486147" y="2252103"/>
            <a:ext cx="8253789" cy="100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Documents and Settings\Admin\Мои документы\Загрузки\8a3106dd72ecd38ac2518926fee4c4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83" y="3301073"/>
            <a:ext cx="2883428" cy="355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4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4" t="46094" r="29222" b="34375"/>
          <a:stretch/>
        </p:blipFill>
        <p:spPr bwMode="auto">
          <a:xfrm>
            <a:off x="755576" y="1258850"/>
            <a:ext cx="730485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69834" r="28369" b="20312"/>
          <a:stretch/>
        </p:blipFill>
        <p:spPr bwMode="auto">
          <a:xfrm>
            <a:off x="785815" y="2237816"/>
            <a:ext cx="7386637" cy="94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Documents and Settings\Admin\Мои документы\Загрузки\8a3106dd72ecd38ac2518926fee4c4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83" y="3301073"/>
            <a:ext cx="2883428" cy="355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1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Admin\Мои документы\Загрузки\8a3106dd72ecd38ac2518926fee4c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83" y="3301073"/>
            <a:ext cx="2883428" cy="355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4" t="46094" r="29222" b="34375"/>
          <a:stretch/>
        </p:blipFill>
        <p:spPr bwMode="auto">
          <a:xfrm>
            <a:off x="755576" y="1258850"/>
            <a:ext cx="730485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5" t="57847" r="28809" b="32567"/>
          <a:stretch/>
        </p:blipFill>
        <p:spPr bwMode="auto">
          <a:xfrm>
            <a:off x="845520" y="2283189"/>
            <a:ext cx="7269782" cy="91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58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46094" r="21338" b="34375"/>
          <a:stretch/>
        </p:blipFill>
        <p:spPr bwMode="auto">
          <a:xfrm>
            <a:off x="467544" y="1258850"/>
            <a:ext cx="831260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Documents and Settings\Admin\Мои документы\Загрузки\8a3106dd72ecd38ac2518926fee4c4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83" y="3301073"/>
            <a:ext cx="2883428" cy="355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t="63184" r="21485" b="27148"/>
          <a:stretch/>
        </p:blipFill>
        <p:spPr bwMode="auto">
          <a:xfrm>
            <a:off x="557831" y="2252375"/>
            <a:ext cx="8128969" cy="91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14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778" y="3933056"/>
            <a:ext cx="8229600" cy="2664296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Arial" pitchFamily="34" charset="0"/>
                <a:cs typeface="Arial" pitchFamily="34" charset="0"/>
              </a:rPr>
              <a:t>Указом Президента Российской Федерации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В.В.Путина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 День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отца признается официальным праздником в России с 2021 года и отмечается в третье воскресенье октября. </a:t>
            </a:r>
          </a:p>
          <a:p>
            <a:r>
              <a:rPr lang="ru-RU" sz="2600" dirty="0">
                <a:latin typeface="Arial" pitchFamily="34" charset="0"/>
                <a:cs typeface="Arial" pitchFamily="34" charset="0"/>
              </a:rPr>
              <a:t>В 2022 году эта дата – 16 октября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Мои документы\РИСУНКИ\Символы России, люди, Курган\6153d2a54219ac3009a90813c1274785bb62c8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328" y="692696"/>
            <a:ext cx="6286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РИСУНКИ\Символы России, люди, Курган\0_11794c_e8895c9c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17306"/>
            <a:ext cx="3810000" cy="174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548880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Днём матери,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Днём защиты детей и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Днём семьи, любви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верности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День отца </a:t>
            </a:r>
          </a:p>
          <a:p>
            <a:endParaRPr lang="ru-RU" dirty="0"/>
          </a:p>
        </p:txBody>
      </p:sp>
      <p:pic>
        <p:nvPicPr>
          <p:cNvPr id="3074" name="Picture 2" descr="C:\Documents and Settings\Admin\Мои документы\Загрузки\image_processing20200424-29859-o4f4b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24944"/>
            <a:ext cx="323821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Праздники, связанные с семьёй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 означает слово «отец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»?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28" y="1526455"/>
            <a:ext cx="8229600" cy="211683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Википедия (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ru.wikipedia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Отец</a:t>
            </a:r>
            <a:r>
              <a:rPr lang="ru-RU" dirty="0">
                <a:latin typeface="Arial" pitchFamily="34" charset="0"/>
                <a:cs typeface="Arial" pitchFamily="34" charset="0"/>
              </a:rPr>
              <a:t> – мужчина-родитель по отношению к своим детям.</a:t>
            </a:r>
          </a:p>
          <a:p>
            <a:endParaRPr lang="ru-RU" dirty="0"/>
          </a:p>
        </p:txBody>
      </p:sp>
      <p:pic>
        <p:nvPicPr>
          <p:cNvPr id="4098" name="Picture 2" descr="C:\Documents and Settings\Admin\Мои документы\Загрузки\i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697" y="3501008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98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Синонимы слова «отец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662" y="1571625"/>
            <a:ext cx="289066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па,</a:t>
            </a:r>
          </a:p>
          <a:p>
            <a:r>
              <a:rPr lang="ru-RU" dirty="0"/>
              <a:t>папа,</a:t>
            </a:r>
          </a:p>
          <a:p>
            <a:r>
              <a:rPr lang="ru-RU" dirty="0"/>
              <a:t>папаня, </a:t>
            </a:r>
          </a:p>
          <a:p>
            <a:r>
              <a:rPr lang="ru-RU" dirty="0"/>
              <a:t>папаша, </a:t>
            </a:r>
          </a:p>
          <a:p>
            <a:r>
              <a:rPr lang="ru-RU" dirty="0"/>
              <a:t>папочка, </a:t>
            </a:r>
          </a:p>
          <a:p>
            <a:r>
              <a:rPr lang="ru-RU" dirty="0" err="1"/>
              <a:t>папуленька</a:t>
            </a:r>
            <a:r>
              <a:rPr lang="ru-RU" dirty="0"/>
              <a:t>, </a:t>
            </a:r>
          </a:p>
          <a:p>
            <a:r>
              <a:rPr lang="ru-RU" dirty="0" err="1"/>
              <a:t>папулечка</a:t>
            </a:r>
            <a:r>
              <a:rPr lang="ru-RU" dirty="0"/>
              <a:t>, </a:t>
            </a:r>
          </a:p>
          <a:p>
            <a:r>
              <a:rPr lang="ru-RU" dirty="0"/>
              <a:t>папуля, </a:t>
            </a:r>
          </a:p>
          <a:p>
            <a:r>
              <a:rPr lang="ru-RU" dirty="0" err="1"/>
              <a:t>папусенька</a:t>
            </a:r>
            <a:r>
              <a:rPr lang="ru-RU" dirty="0"/>
              <a:t>, 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41106" y="1528788"/>
            <a:ext cx="28906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/>
              <a:t>предок,</a:t>
            </a:r>
          </a:p>
          <a:p>
            <a:pPr>
              <a:spcBef>
                <a:spcPts val="0"/>
              </a:spcBef>
            </a:pPr>
            <a:r>
              <a:rPr lang="ru-RU" dirty="0"/>
              <a:t>родитель, </a:t>
            </a:r>
          </a:p>
          <a:p>
            <a:pPr>
              <a:spcBef>
                <a:spcPts val="0"/>
              </a:spcBef>
            </a:pPr>
            <a:r>
              <a:rPr lang="ru-RU" dirty="0"/>
              <a:t>родич, </a:t>
            </a:r>
          </a:p>
          <a:p>
            <a:pPr>
              <a:spcBef>
                <a:spcPts val="0"/>
              </a:spcBef>
            </a:pPr>
            <a:r>
              <a:rPr lang="ru-RU" dirty="0" err="1"/>
              <a:t>фазер</a:t>
            </a:r>
            <a:r>
              <a:rPr lang="ru-RU" dirty="0"/>
              <a:t>,</a:t>
            </a:r>
          </a:p>
          <a:p>
            <a:pPr>
              <a:spcBef>
                <a:spcPts val="0"/>
              </a:spcBef>
            </a:pPr>
            <a:r>
              <a:rPr lang="ru-RU" dirty="0"/>
              <a:t>батька, </a:t>
            </a:r>
          </a:p>
          <a:p>
            <a:pPr>
              <a:spcBef>
                <a:spcPts val="0"/>
              </a:spcBef>
            </a:pPr>
            <a:r>
              <a:rPr lang="ru-RU" dirty="0"/>
              <a:t>батюшка, </a:t>
            </a:r>
          </a:p>
          <a:p>
            <a:pPr>
              <a:spcBef>
                <a:spcPts val="0"/>
              </a:spcBef>
            </a:pPr>
            <a:r>
              <a:rPr lang="ru-RU" dirty="0"/>
              <a:t>батя, </a:t>
            </a:r>
          </a:p>
          <a:p>
            <a:pPr>
              <a:spcBef>
                <a:spcPts val="0"/>
              </a:spcBef>
            </a:pPr>
            <a:r>
              <a:rPr lang="ru-RU" dirty="0" err="1"/>
              <a:t>батяня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Documents and Settings\Admin\Мои документы\Загрузки\depositphotos_13802441-stock-illustration-pointing-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9924" y="3140968"/>
            <a:ext cx="2462555" cy="35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79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Пословицы и поговорки об отце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Каково дерево, таков и клин, каков батька, таков и сын.</a:t>
            </a:r>
          </a:p>
          <a:p>
            <a:r>
              <a:rPr lang="ru-RU" dirty="0"/>
              <a:t>Где хороший отец, там и сын молодец.</a:t>
            </a:r>
          </a:p>
          <a:p>
            <a:r>
              <a:rPr lang="ru-RU" dirty="0"/>
              <a:t>Трезвый отец – детям образец.</a:t>
            </a:r>
          </a:p>
          <a:p>
            <a:r>
              <a:rPr lang="ru-RU" dirty="0"/>
              <a:t>Отца бойся, а мать уважай.</a:t>
            </a:r>
          </a:p>
          <a:p>
            <a:r>
              <a:rPr lang="ru-RU" dirty="0"/>
              <a:t>Каков отец, таков и молодец.</a:t>
            </a:r>
          </a:p>
          <a:p>
            <a:r>
              <a:rPr lang="ru-RU" dirty="0"/>
              <a:t>Добрый сын – отцу радость, а худой – печаль.</a:t>
            </a:r>
          </a:p>
          <a:p>
            <a:r>
              <a:rPr lang="ru-RU" dirty="0"/>
              <a:t>Слава сына – отцу отрада.</a:t>
            </a:r>
          </a:p>
          <a:p>
            <a:r>
              <a:rPr lang="ru-RU" dirty="0"/>
              <a:t>Умный сын – отцу замена, а глупый – не в помощь.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8" name="Picture 4" descr="C:\Documents and Settings\Admin\Мои документы\РИСУНКИ\свитки\перо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8"/>
          <a:stretch/>
        </p:blipFill>
        <p:spPr bwMode="auto">
          <a:xfrm>
            <a:off x="7278588" y="4076700"/>
            <a:ext cx="1865412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2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Загрузки\1614580036_83-p-papa-na-belom-fone-1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2"/>
          <a:stretch/>
        </p:blipFill>
        <p:spPr bwMode="auto">
          <a:xfrm>
            <a:off x="6819106" y="3281972"/>
            <a:ext cx="2075036" cy="355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124744"/>
            <a:ext cx="5688632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Кто не в шутку, а всерьёз</a:t>
            </a:r>
          </a:p>
          <a:p>
            <a:pPr marL="0" indent="0"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Нас забить научит гвоздь?</a:t>
            </a:r>
          </a:p>
          <a:p>
            <a:pPr marL="0" indent="0"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Кто научит смелым быть?</a:t>
            </a:r>
          </a:p>
          <a:p>
            <a:pPr marL="0" indent="0"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С велика упав, не ныть,</a:t>
            </a:r>
          </a:p>
          <a:p>
            <a:pPr marL="0" indent="0"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И коленку расцарапав,</a:t>
            </a:r>
          </a:p>
          <a:p>
            <a:pPr marL="0" indent="0"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Не реветь? Конечно,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...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000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РИСУНКИ\свитки\свит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320481" cy="417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«Домострой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(XVI век)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2060848"/>
            <a:ext cx="3466728" cy="4320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Отец обязан обеспечить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дом экономически и устроить его обитателей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нравственно.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0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268760"/>
            <a:ext cx="3816424" cy="388843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Без </a:t>
            </a:r>
            <a:r>
              <a:rPr lang="ru-RU" dirty="0"/>
              <a:t>хороших </a:t>
            </a:r>
            <a:r>
              <a:rPr lang="ru-RU" dirty="0" smtClean="0"/>
              <a:t>отцов </a:t>
            </a:r>
            <a:r>
              <a:rPr lang="ru-RU" dirty="0"/>
              <a:t>нет хорошего воспитания, несмотря на все </a:t>
            </a:r>
            <a:r>
              <a:rPr lang="ru-RU" dirty="0" smtClean="0"/>
              <a:t>школы.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/>
              <a:t> </a:t>
            </a:r>
            <a:r>
              <a:rPr lang="ru-RU" i="1" dirty="0" smtClean="0"/>
              <a:t>      Н</a:t>
            </a:r>
            <a:r>
              <a:rPr lang="ru-RU" i="1" dirty="0"/>
              <a:t>. М. Карамзин </a:t>
            </a:r>
          </a:p>
          <a:p>
            <a:endParaRPr lang="ru-RU" dirty="0"/>
          </a:p>
        </p:txBody>
      </p:sp>
      <p:pic>
        <p:nvPicPr>
          <p:cNvPr id="9219" name="Picture 3" descr="C:\Documents and Settings\Admin\Мои документы\Загрузки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41276"/>
            <a:ext cx="33483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9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273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День отца</vt:lpstr>
      <vt:lpstr>Презентация PowerPoint</vt:lpstr>
      <vt:lpstr>Праздники, связанные с семьёй</vt:lpstr>
      <vt:lpstr>Что означает слово «отец»?</vt:lpstr>
      <vt:lpstr>Синонимы слова «отец»</vt:lpstr>
      <vt:lpstr>Пословицы и поговорки об отце</vt:lpstr>
      <vt:lpstr>Презентация PowerPoint</vt:lpstr>
      <vt:lpstr>«Домострой» (XVI век) </vt:lpstr>
      <vt:lpstr>Презентация PowerPoint</vt:lpstr>
      <vt:lpstr>Защитник семьи,  защитник Отечества</vt:lpstr>
      <vt:lpstr>«Поле чудес»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отца </dc:title>
  <dc:creator>Догадова</dc:creator>
  <cp:lastModifiedBy>Догадова</cp:lastModifiedBy>
  <cp:revision>15</cp:revision>
  <dcterms:created xsi:type="dcterms:W3CDTF">2022-10-08T14:13:14Z</dcterms:created>
  <dcterms:modified xsi:type="dcterms:W3CDTF">2023-01-02T11:41:25Z</dcterms:modified>
</cp:coreProperties>
</file>