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0" r:id="rId5"/>
    <p:sldId id="266" r:id="rId6"/>
    <p:sldId id="272" r:id="rId7"/>
    <p:sldId id="273" r:id="rId8"/>
    <p:sldId id="274" r:id="rId9"/>
    <p:sldId id="275" r:id="rId10"/>
    <p:sldId id="276" r:id="rId11"/>
    <p:sldId id="271" r:id="rId12"/>
    <p:sldId id="259" r:id="rId13"/>
    <p:sldId id="258" r:id="rId14"/>
    <p:sldId id="260" r:id="rId15"/>
    <p:sldId id="261" r:id="rId16"/>
    <p:sldId id="262" r:id="rId17"/>
    <p:sldId id="263" r:id="rId18"/>
    <p:sldId id="264" r:id="rId19"/>
    <p:sldId id="278" r:id="rId20"/>
    <p:sldId id="277" r:id="rId21"/>
    <p:sldId id="279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6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3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7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5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2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2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14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5774-8EEC-48C8-91D5-8AB9950CCB4F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DA02-16BB-43B2-83FB-40E6B1E64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Копия 09-dekabrya-02-1181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676737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декабря – </a:t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День героев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Отечества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9325" y="260648"/>
            <a:ext cx="1878459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3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Admin\Мои документы\Загрузки\v7ha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7232"/>
            <a:ext cx="3358654" cy="26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Documents and Settings\Admin\Мои документы\Загруз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58" y="2866084"/>
            <a:ext cx="4309666" cy="246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6710/14576209.138/0_e199a_87107a7b_orig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85"/>
          <a:stretch/>
        </p:blipFill>
        <p:spPr bwMode="auto">
          <a:xfrm>
            <a:off x="467544" y="548680"/>
            <a:ext cx="4274194" cy="2709999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326185"/>
            <a:ext cx="7920880" cy="129614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 1945 года кавалерами Ордена Славы 3-й степени стали 980 тысяч человек, 2-й степени – 46 тысяч, а полными кавалерами – 2 тысячи 562 человека.</a:t>
            </a:r>
          </a:p>
        </p:txBody>
      </p:sp>
      <p:pic>
        <p:nvPicPr>
          <p:cNvPr id="9" name="Picture 3" descr="C:\Documents and Settings\Admin\Мои документы\РИСУНКИ\9 мая\58825208_0_23ac3_a97c3344_L_9_MA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83" y="3484521"/>
            <a:ext cx="2021285" cy="16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6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53136"/>
            <a:ext cx="8352928" cy="2016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Герой Российской Федерации и знак особого отличия – медаль «Золотая Звезда» были установлены 20 марта 1992 г.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Герой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России – звание, присваиваемое за заслуги перед государством и народом, связанные с совершением геройского подвига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C:\Documents and Settings\Admin\Мои документы\Загрузки\image0783702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804098" cy="38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0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4454" y="670991"/>
            <a:ext cx="4618856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Первым удостоен звания Героя РФ стал начальник Липецкого центра боевой подготовки лётного состава генерал-майор авиации Суламбек Сусаркулович Осканов(указ Президента РФ № 384 от 11 апреля 1992 г.–награжден посмертно). При выполнении 7 февраля 1992 г. лётного задания на самолёте МиГ-29 произошёл отказ техники, и генерал Осканов ценой своей жизни предотвратил падение самолёта на населённый пункт. </a:t>
            </a:r>
          </a:p>
        </p:txBody>
      </p:sp>
      <p:pic>
        <p:nvPicPr>
          <p:cNvPr id="5" name="Picture 2" descr="http://vaynah.su/_nw/6/82309416.jpg"/>
          <p:cNvPicPr>
            <a:picLocks noChangeAspect="1" noChangeArrowheads="1"/>
          </p:cNvPicPr>
          <p:nvPr/>
        </p:nvPicPr>
        <p:blipFill rotWithShape="1">
          <a:blip r:embed="rId2" cstate="print"/>
          <a:srcRect b="2477"/>
          <a:stretch/>
        </p:blipFill>
        <p:spPr bwMode="auto">
          <a:xfrm>
            <a:off x="743015" y="692696"/>
            <a:ext cx="3288236" cy="46348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25252" y="5490913"/>
            <a:ext cx="8414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itchFamily="34" charset="0"/>
                <a:cs typeface="Arial" pitchFamily="34" charset="0"/>
              </a:rPr>
              <a:t>Вдове С.С.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Осканова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была вручена медаль «Золотая Звезда» №2, потому что решили, что Герой России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№1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должен был быть живым.</a:t>
            </a:r>
          </a:p>
        </p:txBody>
      </p:sp>
      <p:pic>
        <p:nvPicPr>
          <p:cNvPr id="7" name="Picture 3" descr="C:\Documents and Settings\Admin\Мои документы\Загрузки\iз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152636"/>
            <a:ext cx="13350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2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319114"/>
            <a:ext cx="447484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Медаль «Золотая Звезда»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№1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была вручена лётчику-космонавту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С. К. Крикалёву за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выполнение длительного космического полёта на орбитальной станции «Мир». Звание Героя Российской Федерации ему было присвоено указом Президента РФ в этот же день (11 апреля 1992 года), но более поздним указом (№387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464" y="1288207"/>
            <a:ext cx="3465185" cy="43924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3" descr="C:\Documents and Settings\Admin\Мои документы\Загрузки\iз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152636"/>
            <a:ext cx="13350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3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708920"/>
            <a:ext cx="3816424" cy="3489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С.А. Солнечников – Герой РФ (2012).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Российский офицер, майор войск связи, ценой своей жизни спасший подчинённых ему солдат при взрыве боевой гранаты. </a:t>
            </a: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Солнечников Сергей Александрович.jpg"/>
          <p:cNvPicPr>
            <a:picLocks noChangeAspect="1" noChangeArrowheads="1"/>
          </p:cNvPicPr>
          <p:nvPr/>
        </p:nvPicPr>
        <p:blipFill rotWithShape="1">
          <a:blip r:embed="rId2" cstate="print"/>
          <a:srcRect l="3606" t="7936" r="2791" b="2241"/>
          <a:stretch/>
        </p:blipFill>
        <p:spPr bwMode="auto">
          <a:xfrm>
            <a:off x="503560" y="980132"/>
            <a:ext cx="3486150" cy="47863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3" descr="C:\Documents and Settings\Admin\Мои документы\Загрузки\iз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152636"/>
            <a:ext cx="13350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2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124744"/>
            <a:ext cx="453650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Майор С. Солнечников совершил свой подвиг ровно через десять лет после такого же подвига Героя России сержанта С.А.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Бурнаева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28 марта 2002 года во время спецоперации в городе Аргун Чеченской Республики Сергей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Бурнаев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закрыл своим телом брошенную боевиками гранату и погиб так же, защищая своих товарищей.</a:t>
            </a:r>
          </a:p>
        </p:txBody>
      </p:sp>
      <p:pic>
        <p:nvPicPr>
          <p:cNvPr id="2050" name="Picture 2" descr="C:\Documents and Settings\Admin\Мои документы\Загрузки\serg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0" y="1268760"/>
            <a:ext cx="3090072" cy="44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Мои документы\Загрузки\iз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152636"/>
            <a:ext cx="13350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9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Загрузки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0" y="1244153"/>
            <a:ext cx="361120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244153"/>
            <a:ext cx="446449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А. А. Туркин – офицер Управления «Вымпел» Центра специального назначения Федеральной службы безопасности Российской Федерации, лейтенант, погибший при освобождении заложников во время теракта в Беслане. Посмертно удостоен звания Героя РФ (медаль №830).</a:t>
            </a:r>
          </a:p>
        </p:txBody>
      </p:sp>
      <p:pic>
        <p:nvPicPr>
          <p:cNvPr id="7" name="Picture 3" descr="C:\Documents and Settings\Admin\Мои документы\Загрузки\iз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152636"/>
            <a:ext cx="13350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9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Загрузки\scale_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4913"/>
          <a:stretch/>
        </p:blipFill>
        <p:spPr bwMode="auto">
          <a:xfrm>
            <a:off x="457201" y="1140173"/>
            <a:ext cx="3757612" cy="48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06152"/>
            <a:ext cx="4464496" cy="587662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Президент России В.В. Путин 25.11.2015 подписал указ «О награждении государственными наградами Российской Федерации военнослужащих Вооруженных Сил Российской Федерации», участвующих в военных операциях в Сирии.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Среди них Олег Пешков – погибший пилот сбитого в Сирии 24 ноября 2015 г. бомбардировщика Су-24. За героизм, мужество и отвагу, проявленные при исполнении воинского долга, подполковнику О.А. Пешкову присвоено звание Героя РФ (посмертно).</a:t>
            </a:r>
          </a:p>
        </p:txBody>
      </p:sp>
      <p:pic>
        <p:nvPicPr>
          <p:cNvPr id="7" name="Picture 3" descr="C:\Documents and Settings\Admin\Мои документы\Загрузки\iз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152636"/>
            <a:ext cx="13350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0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Мои документы\Загрузки\fmt_87_24_1573799253-stolica-s-su-ibzdwhvdr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4706228" cy="26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25144"/>
            <a:ext cx="8712968" cy="190165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15 августа 2019 г. пассажирский лайнер </a:t>
            </a:r>
            <a:r>
              <a:rPr lang="ru-RU" sz="2100" dirty="0" err="1" smtClean="0">
                <a:latin typeface="Arial" pitchFamily="34" charset="0"/>
                <a:cs typeface="Arial" pitchFamily="34" charset="0"/>
              </a:rPr>
              <a:t>Airbus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A321-211 компании «Уральские авиалинии» вылетел из Москвы в Симферополь. Однако самолет столкнулся со стаей чаек, и у машины отказали оба двигателя. Капитан воздушного судна Дамир Юсупов посадил лайнер в кукурузном поле. </a:t>
            </a:r>
          </a:p>
        </p:txBody>
      </p:sp>
      <p:pic>
        <p:nvPicPr>
          <p:cNvPr id="7" name="Picture 3" descr="C:\Documents and Settings\Admin\Мои документы\Загрузки\iз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" y="152636"/>
            <a:ext cx="133502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Admin\Мои документы\Загрузки\scale_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24408"/>
            <a:ext cx="44215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2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60" y="5013176"/>
            <a:ext cx="8468221" cy="1545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Пандемия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коронавируса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разделила жизнь на «до» и «после». Основной удар приняли на себя медики. Рискуя собой, они работают днем и ночью, спасали людей. Герои 2020 года – врачи.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Documents and Settings\Admin\Мои документы\Загрузки\Uchenyj-koronavirus-e1659003958162-881x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7" y="716707"/>
            <a:ext cx="6419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Documents and Settings\Admin\Мои документы\Загрузки\12087830-16x9-x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/>
          <a:stretch/>
        </p:blipFill>
        <p:spPr bwMode="auto">
          <a:xfrm>
            <a:off x="5614988" y="404664"/>
            <a:ext cx="3025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Admin\Мои документы\Загрузки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420888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6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36327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России 9 декабря чествуют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Героев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Советского Союза,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Героев Российской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Федерации,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кавалеров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ордена Святого Георгия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Победоносца,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обладателей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трех степеней ордена Славы.</a:t>
            </a:r>
          </a:p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Admin\Мои документы\Загрузки\i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18160"/>
            <a:ext cx="1760178" cy="25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Мои документы\Загрузки\hero-of-the-ussr-gold-sta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31" y="3818160"/>
            <a:ext cx="1308557" cy="25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Мои документы\Загрузки\FQisko02F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42475"/>
            <a:ext cx="1368152" cy="25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Мои документы\Загрузки\i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60228"/>
            <a:ext cx="1288926" cy="26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9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t="26758" r="2441" b="12305"/>
          <a:stretch/>
        </p:blipFill>
        <p:spPr bwMode="auto">
          <a:xfrm>
            <a:off x="363823" y="836712"/>
            <a:ext cx="8495759" cy="423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Documents and Settings\Admin\Мои документы\Загрузки\iз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79044" cy="21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646" y="523684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Arial" pitchFamily="34" charset="0"/>
                <a:cs typeface="Arial" pitchFamily="34" charset="0"/>
              </a:rPr>
              <a:t>С первых дней проведения специальной военной операции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на Украине военнослужащие проявляли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настоящий героизм, преданность Военной присяге и преемственность боевым традициям Российской армии. </a:t>
            </a:r>
          </a:p>
        </p:txBody>
      </p:sp>
    </p:spTree>
    <p:extLst>
      <p:ext uri="{BB962C8B-B14F-4D97-AF65-F5344CB8AC3E}">
        <p14:creationId xmlns:p14="http://schemas.microsoft.com/office/powerpoint/2010/main" val="204278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5013176"/>
            <a:ext cx="8352928" cy="1545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50" dirty="0" smtClean="0">
                <a:latin typeface="Arial" pitchFamily="34" charset="0"/>
                <a:cs typeface="Arial" pitchFamily="34" charset="0"/>
              </a:rPr>
              <a:t>Всероссийская  общественно-государственная инициатива «Горячее сердце». На сайте этого фонда рассказывается о детях и молодых людях, проявивших неравнодушие и активную гражданскую позицию, бескорыстно пришедших на помощь людям.</a:t>
            </a:r>
            <a:endParaRPr lang="ru-RU" sz="21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Documents and Settings\Admin\Мои документы\Загрузки\1739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4404"/>
            <a:ext cx="6408712" cy="42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Documents and Settings\Admin\Мои документы\Загрузки\i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r="21562"/>
          <a:stretch/>
        </p:blipFill>
        <p:spPr bwMode="auto">
          <a:xfrm>
            <a:off x="179512" y="69784"/>
            <a:ext cx="2057351" cy="20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88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РИСУНКИ\Символы России, люди, Курган\0_11794c_e8895c9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38962"/>
            <a:ext cx="7740352" cy="351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2188840"/>
          </a:xfrm>
        </p:spPr>
        <p:txBody>
          <a:bodyPr/>
          <a:lstStyle/>
          <a:p>
            <a:pPr marL="1071563" indent="0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О подвигах – стихи слагают.</a:t>
            </a:r>
            <a:br>
              <a:rPr lang="ru-RU" i="1" dirty="0">
                <a:latin typeface="Arial" pitchFamily="34" charset="0"/>
                <a:cs typeface="Arial" pitchFamily="34" charset="0"/>
              </a:rPr>
            </a:br>
            <a:r>
              <a:rPr lang="ru-RU" i="1" dirty="0">
                <a:latin typeface="Arial" pitchFamily="34" charset="0"/>
                <a:cs typeface="Arial" pitchFamily="34" charset="0"/>
              </a:rPr>
              <a:t>О славе – песни создают.</a:t>
            </a:r>
            <a:br>
              <a:rPr lang="ru-RU" i="1" dirty="0">
                <a:latin typeface="Arial" pitchFamily="34" charset="0"/>
                <a:cs typeface="Arial" pitchFamily="34" charset="0"/>
              </a:rPr>
            </a:br>
            <a:r>
              <a:rPr lang="ru-RU" i="1" dirty="0">
                <a:latin typeface="Arial" pitchFamily="34" charset="0"/>
                <a:cs typeface="Arial" pitchFamily="34" charset="0"/>
              </a:rPr>
              <a:t>«Герои никогда не умирают,</a:t>
            </a:r>
            <a:br>
              <a:rPr lang="ru-RU" i="1" dirty="0">
                <a:latin typeface="Arial" pitchFamily="34" charset="0"/>
                <a:cs typeface="Arial" pitchFamily="34" charset="0"/>
              </a:rPr>
            </a:br>
            <a:r>
              <a:rPr lang="ru-RU" i="1" dirty="0">
                <a:latin typeface="Arial" pitchFamily="34" charset="0"/>
                <a:cs typeface="Arial" pitchFamily="34" charset="0"/>
              </a:rPr>
              <a:t>Герои в нашей памяти живут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!»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6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2193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Свою историю праздник ведёт ещё с 18 века. Эта декабрьская дата приурочена к выдающемуся событию эпохи правления императрицы Екатерины II – в 1769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она учредила орден Святого Георгия Победоносца. В те годы этим орденом награждались воины, проявившие в бою доблесть, отвагу и смелость.</a:t>
            </a:r>
          </a:p>
        </p:txBody>
      </p:sp>
      <p:pic>
        <p:nvPicPr>
          <p:cNvPr id="8195" name="Picture 3" descr="C:\Documents and Settings\Admin\Мои документы\Загрузки\4131976_9_1662421136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0986"/>
            <a:ext cx="3176785" cy="37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Мои документы\Загрузки\673774_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6987"/>
            <a:ext cx="2520280" cy="37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6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941168"/>
            <a:ext cx="8568952" cy="1656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Святой Георгий Победоносец почитается покровителем и защитником земли Русской. Святой Георгий Победоносец был ангелом и покровителем нескольких строителей русской государственности и русской военной мощи: князя Ярослава Мудрого, основателя Москвы Юрия Долгорукого, великого князя Владимира Юрия Всеволодовича.</a:t>
            </a:r>
          </a:p>
        </p:txBody>
      </p:sp>
      <p:pic>
        <p:nvPicPr>
          <p:cNvPr id="9218" name="Picture 2" descr="C:\Documents and Settings\Admin\Мои документы\Загрузки\2210b1ef66c5a49a9735ad51d1e6bb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9" y="818634"/>
            <a:ext cx="30169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Загрузки\58e5545363578b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882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2-tub-ru.yandex.net/i?id=c97a08aaefc6f0522aea1805c30b3670&amp;n=33&amp;h=190&amp;w=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0794" y="2515386"/>
            <a:ext cx="1836754" cy="2281766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Мои документы\Загрузки\scale_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22802"/>
            <a:ext cx="1731221" cy="227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9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09120"/>
            <a:ext cx="8352928" cy="21602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Орден Святого Георгия имел 4 степени отличия, из которых первая была наивысшей. Известно, что кавалерами всех четырёх степеней стали четыре человека, среди которых великие русские полководцы Михаил Кутузов и Михаил Барклай-де-Толли. Екатерина II удостоила и себя этой награды в честь учреждения ордена.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Admin\Мои документы\Загрузки\Михаил-Кутузов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r="4701"/>
          <a:stretch/>
        </p:blipFill>
        <p:spPr bwMode="auto">
          <a:xfrm>
            <a:off x="1187624" y="595150"/>
            <a:ext cx="2789513" cy="37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Мои документы\Загрузки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10578"/>
            <a:ext cx="3318946" cy="37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1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09120"/>
            <a:ext cx="8496944" cy="21602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1849 года имена кавалеров орденов Святого Георгия заносились на мраморные доски в Георгиевском зале Кремля. За всю дореволюционную историю знаками ордена 1 степени были отмечены 25 человек, 2 степени – 125 человек, а 3 степени – 650.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im1-tub-ru.yandex.net/i?id=d1bd52222ddf090f31749dabf89d69ed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352" y="393228"/>
            <a:ext cx="5472608" cy="3891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21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Мои документы\Загрузки\16042019_vis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5348039" cy="32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41168"/>
            <a:ext cx="8496944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Советском Союзе в апреле 1934 г. было учреждено Звание Героя Советского Союза. И первыми Героями были семь летчиков, спасших со льдины в Чукотском море экипаж ледокола «Челюскин».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Documents and Settings\Admin\Мои документы\Загрузки\ш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3766" cy="21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Admin\Мои документы\Загрузки\2148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2055"/>
            <a:ext cx="3218680" cy="22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92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0575" y="1456209"/>
            <a:ext cx="3888432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Последним Героем СССР стал военный акванавт капитан 3-го ранга Анатолий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Солодков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совершивший в 1991 г. рекордное погружение на глубину 120 метров.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Всего этого высокого звания удостоены свыше 13 тысяч человек.</a:t>
            </a:r>
          </a:p>
        </p:txBody>
      </p:sp>
      <p:pic>
        <p:nvPicPr>
          <p:cNvPr id="6" name="Picture 2" descr="http://shkolazhizni.ru/img/content/i74/74445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411" y="908720"/>
            <a:ext cx="3344937" cy="4576443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Загрузки\ш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3766" cy="21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8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Загрузки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24" y="1196752"/>
            <a:ext cx="2088232" cy="30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653136"/>
            <a:ext cx="8352928" cy="168203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8 ноября 1943 года в СССР был учрежден орден Славы. Он предназначался для награждения рядового и сержантского состава. Первым кавалером ордена 3-й степени был сапер Василий Малышев. </a:t>
            </a:r>
          </a:p>
        </p:txBody>
      </p:sp>
      <p:pic>
        <p:nvPicPr>
          <p:cNvPr id="5" name="Picture 5" descr="C:\Documents and Settings\Admin\Мои документы\Загрузки\i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288926" cy="26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Admin\Мои документы\Загрузки\52579_80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32" y="1222708"/>
            <a:ext cx="4104456" cy="302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Мои документы\РИСУНКИ\9 мая\58825208_0_23ac3_a97c3344_L_9_MAY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5" y="3068960"/>
            <a:ext cx="2021285" cy="16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85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787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9 декабря –  День героев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декабря –  День героев Отечества</dc:title>
  <dc:creator>Догадова</dc:creator>
  <cp:lastModifiedBy>Догадова</cp:lastModifiedBy>
  <cp:revision>30</cp:revision>
  <dcterms:created xsi:type="dcterms:W3CDTF">2022-12-17T13:54:30Z</dcterms:created>
  <dcterms:modified xsi:type="dcterms:W3CDTF">2023-01-02T10:24:52Z</dcterms:modified>
</cp:coreProperties>
</file>