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66" d="100"/>
          <a:sy n="66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4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83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5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3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45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41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12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6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8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2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7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1BE1E-A8DC-4BCE-B601-B2FA65B31894}" type="datetimeFigureOut">
              <a:rPr lang="ru-RU" smtClean="0"/>
              <a:pPr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232A-BBD4-4A80-B652-8CFBA95644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34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36" y="2348880"/>
            <a:ext cx="8343619" cy="18002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«Счастливый»</a:t>
            </a:r>
            <a:b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билетик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5589240"/>
            <a:ext cx="5112568" cy="81237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Ищенко Софья, ученица 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 класса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МБОУ г. Кургана «Гимназия №32»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Documents and Settings\Admin\Мои документы\Мои рисунки\Рисунок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3851815"/>
            <a:ext cx="2736304" cy="266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Admin\Мои документы\Мои рисунки\Копия (2) Счастливый билет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5"/>
          <a:stretch/>
        </p:blipFill>
        <p:spPr bwMode="auto">
          <a:xfrm>
            <a:off x="5035396" y="653143"/>
            <a:ext cx="3671659" cy="168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841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853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«Письмо»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98946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«Письмо»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(суммы первых трёх цифр отличаются от суммы последних трёх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два)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106524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билетов. </a:t>
            </a:r>
          </a:p>
          <a:p>
            <a:endParaRPr lang="ru-RU" dirty="0"/>
          </a:p>
        </p:txBody>
      </p:sp>
      <p:pic>
        <p:nvPicPr>
          <p:cNvPr id="21507" name="Picture 3" descr="C:\Users\Ирина\Downloads\Билеты\Письм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1095" y="3077524"/>
            <a:ext cx="3989017" cy="2857803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Мои документы\Загрузки\m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950606"/>
            <a:ext cx="2016224" cy="198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«Счастливые» билеты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Мои документы\Неделя наук\Ищенко Соня\Ищенко Соня с коллекцией счастливых билет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363162" cy="448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Мои документы\Неделя наук\Ищенко Соня\Копия P31000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3363162" cy="448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Admin\Мои документы\Мои рисунки\Копия (2) Счастливый билет2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50" t="6525" r="3516"/>
          <a:stretch/>
        </p:blipFill>
        <p:spPr bwMode="auto">
          <a:xfrm rot="1197106">
            <a:off x="7772813" y="5226292"/>
            <a:ext cx="1011993" cy="150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3226" y="6207187"/>
            <a:ext cx="1787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Ищенко Софья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55867" y="6229350"/>
            <a:ext cx="1787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Ищенко Софья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81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121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«счастливых» билетов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38912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Московский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если на автобусном билете напечатано шестизначное число, и сумма первых трёх цифр равна сумме последних трёх, то этот билет считается счастливым. </a:t>
            </a:r>
          </a:p>
          <a:p>
            <a:pPr lvl="0">
              <a:spcBef>
                <a:spcPts val="0"/>
              </a:spcBef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Ленинградский, или Питерский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(менее распространён-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— если сумма чётных цифр билета равна сумме нечётных цифр билета, то билет считается счастливым. Другой вариант — суммы каждой пары цифр равны. </a:t>
            </a:r>
          </a:p>
          <a:p>
            <a:pPr lvl="0">
              <a:spcBef>
                <a:spcPts val="0"/>
              </a:spcBef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Некоторые люди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считают билет счастливым,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если сумма его цифр является квадратом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некоторого целого числа.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Admin\Мои документы\Мои рисунки\Рисунок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581128"/>
            <a:ext cx="1779247" cy="205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57166"/>
            <a:ext cx="7704856" cy="11430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счастливых» билетов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4698" y="1615413"/>
            <a:ext cx="7931224" cy="144016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Существует формула, позволяющая определить точное количество «счастливых» билетов на некотором заданном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промежутке номеров: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 descr="C_{{6,10}}={\frac  {1}{\pi }}\int \limits _{0}^{{\pi }}\left({\frac  {\sin 10x}{\sin {x}}}\right)^{{6}}dx,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614"/>
          <a:stretch>
            <a:fillRect/>
          </a:stretch>
        </p:blipFill>
        <p:spPr bwMode="auto">
          <a:xfrm>
            <a:off x="1979712" y="3356992"/>
            <a:ext cx="4896544" cy="1357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Documents and Settings\Admin\Мои документы\РИСУНКИ\2_Школа\1_Учитель\Рисунок2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765684"/>
            <a:ext cx="1576387" cy="289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C:\Users\Ирина\Downloads\Билеты\Image2014_03_09_16_1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350343" y="3861048"/>
            <a:ext cx="6406207" cy="1076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16416" cy="1143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Вероятность появления </a:t>
            </a:r>
            <a:b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«счастливого» билета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8646" y="1729172"/>
            <a:ext cx="8229600" cy="4263752"/>
          </a:xfrm>
        </p:spPr>
        <p:txBody>
          <a:bodyPr/>
          <a:lstStyle/>
          <a:p>
            <a:pPr marL="0" indent="0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Общее число билетов с шестизначными номерами от 000 001 до 999 999 составляет 999 999 билетов. Подсчитано, что среди них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55 251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билетов «счастливые». Таким образом, вероятность появления «счастливого» билета составляет :</a:t>
            </a:r>
          </a:p>
          <a:p>
            <a:endParaRPr lang="ru-RU" dirty="0" smtClean="0">
              <a:latin typeface="+mj-lt"/>
            </a:endParaRPr>
          </a:p>
          <a:p>
            <a:endParaRPr lang="ru-RU" dirty="0"/>
          </a:p>
        </p:txBody>
      </p:sp>
      <p:pic>
        <p:nvPicPr>
          <p:cNvPr id="2050" name="Picture 2" descr="C:\Documents and Settings\Admin\Мои документы\РИСУНКИ\Человек\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47519"/>
            <a:ext cx="1839812" cy="193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5675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«счастливых» билета в месяц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найти величину, обратную вероятности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получим 18.</a:t>
            </a:r>
          </a:p>
          <a:p>
            <a:pPr marL="0" indent="0">
              <a:buNone/>
            </a:pPr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есть, округляя, получим, что примерно каждый 18-й билет «счастливый».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 descr="C:\Users\Ирина\Downloads\Билеты\Image2014_03_09_16_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53608" y="2564904"/>
            <a:ext cx="4829935" cy="1144594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Мои документы\Мои рисунки\Копия (2) Счастливый билет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013176"/>
            <a:ext cx="3126943" cy="153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2_Школа\Карандаш Ручка\ручка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1"/>
            <a:ext cx="1347841" cy="149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0901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Интересные факты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Наибольшее количество шансов на получение «счастливого» билетика имеется при приобретении билетов с номерами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от 400 000 до 600 000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Интересный момент – это нахождение, насколько близко к текущему номеру находится предыдущий или следующий «счастливый» номер. Иногда это легко сделать в уме, когда сразу после покупке билета видно, что «счастливый» билет «ушёл» одному из оплативших проезд до или после вас. Но, оказывается, между некоторыми счастливыми билетами расстояние может быть довольно значительным –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1001 номер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! Самое же маленькое расстояние –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всего 9 билетов.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4307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Статистика разных категорий «счастливых» номеров</a:t>
            </a:r>
          </a:p>
        </p:txBody>
      </p:sp>
      <p:pic>
        <p:nvPicPr>
          <p:cNvPr id="20482" name="Picture 2" descr="C:\Users\Ирина\Downloads\Билеты\Image2014_03_09_16_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2060848"/>
            <a:ext cx="8358246" cy="2803280"/>
          </a:xfrm>
          <a:prstGeom prst="rect">
            <a:avLst/>
          </a:prstGeom>
          <a:noFill/>
        </p:spPr>
      </p:pic>
      <p:pic>
        <p:nvPicPr>
          <p:cNvPr id="5" name="Picture 2" descr="C:\Documents and Settings\Admin\Мои документы\РИСУНКИ\Школа\Карандаш Ручка\карандаш 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51" y="4985274"/>
            <a:ext cx="1729499" cy="1719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5675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«Встреча»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рассмотрим 999 999 билетов, то количество билетов типа «встреча» (суммы первых трёх цифр отличаются от суммы последних трёх на единицу) составляет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109494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билетов.</a:t>
            </a:r>
          </a:p>
          <a:p>
            <a:endParaRPr lang="ru-RU" dirty="0"/>
          </a:p>
        </p:txBody>
      </p:sp>
      <p:pic>
        <p:nvPicPr>
          <p:cNvPr id="4098" name="Picture 2" descr="C:\Users\Ирина\Downloads\Билеты\Встреча2.jpg"/>
          <p:cNvPicPr>
            <a:picLocks noChangeAspect="1" noChangeArrowheads="1"/>
          </p:cNvPicPr>
          <p:nvPr/>
        </p:nvPicPr>
        <p:blipFill rotWithShape="1">
          <a:blip r:embed="rId2" cstate="print"/>
          <a:srcRect b="50000"/>
          <a:stretch/>
        </p:blipFill>
        <p:spPr bwMode="auto">
          <a:xfrm>
            <a:off x="3707904" y="3429000"/>
            <a:ext cx="4488462" cy="2103967"/>
          </a:xfrm>
          <a:prstGeom prst="rect">
            <a:avLst/>
          </a:prstGeom>
          <a:noFill/>
        </p:spPr>
      </p:pic>
      <p:pic>
        <p:nvPicPr>
          <p:cNvPr id="5122" name="Picture 2" descr="C:\Documents and Settings\Admin\Мои документы\РИСУНКИ\Школа\p_2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62093"/>
            <a:ext cx="1988815" cy="197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230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«Счастливый»  билетик</vt:lpstr>
      <vt:lpstr>«Счастливые» билеты</vt:lpstr>
      <vt:lpstr>Виды «счастливых» билетов</vt:lpstr>
      <vt:lpstr>Количество  «счастливых» билетов</vt:lpstr>
      <vt:lpstr>Вероятность появления  «счастливого» билета</vt:lpstr>
      <vt:lpstr>Три «счастливых» билета в месяц</vt:lpstr>
      <vt:lpstr>Интересные факты</vt:lpstr>
      <vt:lpstr>Статистика разных категорий «счастливых» номеров</vt:lpstr>
      <vt:lpstr>«Встреча»</vt:lpstr>
      <vt:lpstr>«Письмо»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Догадова</cp:lastModifiedBy>
  <cp:revision>27</cp:revision>
  <dcterms:created xsi:type="dcterms:W3CDTF">2014-03-09T09:17:09Z</dcterms:created>
  <dcterms:modified xsi:type="dcterms:W3CDTF">2020-01-03T07:50:41Z</dcterms:modified>
</cp:coreProperties>
</file>