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6" r:id="rId5"/>
    <p:sldId id="260" r:id="rId6"/>
    <p:sldId id="277" r:id="rId7"/>
    <p:sldId id="280" r:id="rId8"/>
    <p:sldId id="279" r:id="rId9"/>
    <p:sldId id="278" r:id="rId10"/>
    <p:sldId id="281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8" r:id="rId19"/>
    <p:sldId id="271" r:id="rId20"/>
    <p:sldId id="273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8E53-2038-4C13-93D9-00C7A63950E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5936-C606-41EC-94FB-DA947528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8E53-2038-4C13-93D9-00C7A63950E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5936-C606-41EC-94FB-DA947528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9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8E53-2038-4C13-93D9-00C7A63950E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5936-C606-41EC-94FB-DA947528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6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8E53-2038-4C13-93D9-00C7A63950E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5936-C606-41EC-94FB-DA947528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7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8E53-2038-4C13-93D9-00C7A63950E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5936-C606-41EC-94FB-DA947528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4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8E53-2038-4C13-93D9-00C7A63950E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5936-C606-41EC-94FB-DA947528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3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8E53-2038-4C13-93D9-00C7A63950E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5936-C606-41EC-94FB-DA947528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1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8E53-2038-4C13-93D9-00C7A63950E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5936-C606-41EC-94FB-DA947528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8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8E53-2038-4C13-93D9-00C7A63950E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5936-C606-41EC-94FB-DA947528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8E53-2038-4C13-93D9-00C7A63950E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5936-C606-41EC-94FB-DA947528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2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8E53-2038-4C13-93D9-00C7A63950E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5936-C606-41EC-94FB-DA947528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9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B8E53-2038-4C13-93D9-00C7A63950E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5936-C606-41EC-94FB-DA947528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2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8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image" Target="../media/image23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5.jpeg"/><Relationship Id="rId10" Type="http://schemas.openxmlformats.org/officeDocument/2006/relationships/image" Target="../media/image31.png"/><Relationship Id="rId19" Type="http://schemas.openxmlformats.org/officeDocument/2006/relationships/image" Target="../media/image39.gif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123" y="3870711"/>
            <a:ext cx="7772400" cy="105730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3399"/>
                </a:solidFill>
                <a:latin typeface="Book Antiqua" pitchFamily="18" charset="0"/>
              </a:rPr>
              <a:t>8 Марта</a:t>
            </a:r>
            <a:endParaRPr lang="ru-RU" sz="6000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7848872" cy="10801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6600"/>
                </a:solidFill>
                <a:latin typeface="Book Antiqua" pitchFamily="18" charset="0"/>
              </a:rPr>
              <a:t>Конкурсная программа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6600"/>
                </a:solidFill>
                <a:latin typeface="Book Antiqua" pitchFamily="18" charset="0"/>
              </a:rPr>
              <a:t>5 класс</a:t>
            </a:r>
            <a:endParaRPr lang="ru-RU" sz="4000" b="1" dirty="0">
              <a:solidFill>
                <a:srgbClr val="0066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3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8155"/>
            <a:ext cx="8229600" cy="14981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2</a:t>
            </a:r>
            <a:b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400" b="1" dirty="0" smtClean="0">
                <a:solidFill>
                  <a:srgbClr val="FF3399"/>
                </a:solidFill>
                <a:latin typeface="Book Antiqua" pitchFamily="18" charset="0"/>
              </a:rPr>
              <a:t>Ответы</a:t>
            </a:r>
            <a:endParaRPr lang="ru-RU" sz="3400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87624" y="5363256"/>
            <a:ext cx="7128792" cy="1055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FF3399"/>
                </a:solidFill>
              </a:rPr>
              <a:t>7. </a:t>
            </a:r>
            <a:r>
              <a:rPr lang="ru-RU" i="1" dirty="0" smtClean="0">
                <a:solidFill>
                  <a:srgbClr val="FF3399"/>
                </a:solidFill>
              </a:rPr>
              <a:t>Виктория</a:t>
            </a:r>
            <a:r>
              <a:rPr lang="ru-RU" dirty="0" smtClean="0">
                <a:solidFill>
                  <a:srgbClr val="FF3399"/>
                </a:solidFill>
              </a:rPr>
              <a:t> </a:t>
            </a:r>
            <a:r>
              <a:rPr lang="ru-RU" dirty="0" smtClean="0"/>
              <a:t>– древнеримская </a:t>
            </a:r>
            <a:r>
              <a:rPr lang="ru-RU" dirty="0"/>
              <a:t>богиня победы и олицетворение победы.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Documents and Settings\Admin\Мои документы\Downloads\dafd6a99f6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6" y="1747197"/>
            <a:ext cx="4536504" cy="34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Мои документы\Downloads\ph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43" y="1707931"/>
            <a:ext cx="2531627" cy="34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2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3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/>
            </a:r>
            <a:b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>«Грация и элегантность»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452" y="1600201"/>
            <a:ext cx="7958348" cy="1972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+mj-lt"/>
                <a:ea typeface="Times New Roman"/>
              </a:rPr>
              <a:t>Пройтись </a:t>
            </a:r>
            <a:r>
              <a:rPr lang="ru-RU" sz="2600" dirty="0">
                <a:latin typeface="+mj-lt"/>
                <a:ea typeface="Times New Roman"/>
              </a:rPr>
              <a:t>по классу, пронеся на голове 3 книги. Мальчики при этом будут оценивать вашу походку. Победит самая грациозная и элегантная.</a:t>
            </a:r>
            <a:endParaRPr lang="ru-RU" sz="2600" dirty="0">
              <a:latin typeface="+mj-lt"/>
            </a:endParaRPr>
          </a:p>
        </p:txBody>
      </p:sp>
      <p:pic>
        <p:nvPicPr>
          <p:cNvPr id="4098" name="Picture 2" descr="C:\Documents and Settings\Admin\Мои документы\Downloads\depositphotos_8910140-Set-of-elegant-women---retro-style-fashion-mod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57" y="3068960"/>
            <a:ext cx="3545755" cy="332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61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4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/>
            </a:r>
            <a:b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>«Золушка»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+mj-lt"/>
                <a:ea typeface="Times New Roman"/>
              </a:rPr>
              <a:t>Перед каждой из вас лежат мешочки с </a:t>
            </a:r>
            <a:r>
              <a:rPr lang="ru-RU" sz="2600" dirty="0" smtClean="0">
                <a:latin typeface="+mj-lt"/>
                <a:ea typeface="Times New Roman"/>
              </a:rPr>
              <a:t>гречкой, горохом</a:t>
            </a:r>
            <a:r>
              <a:rPr lang="ru-RU" sz="2600" dirty="0">
                <a:latin typeface="+mj-lt"/>
                <a:ea typeface="Times New Roman"/>
              </a:rPr>
              <a:t>, и </a:t>
            </a:r>
            <a:r>
              <a:rPr lang="ru-RU" sz="2600" dirty="0" smtClean="0">
                <a:latin typeface="+mj-lt"/>
                <a:ea typeface="Times New Roman"/>
              </a:rPr>
              <a:t>рисом. </a:t>
            </a:r>
            <a:r>
              <a:rPr lang="ru-RU" sz="2600" dirty="0">
                <a:latin typeface="+mj-lt"/>
                <a:ea typeface="Times New Roman"/>
              </a:rPr>
              <a:t>Переберите </a:t>
            </a:r>
            <a:r>
              <a:rPr lang="ru-RU" sz="2600" dirty="0" smtClean="0">
                <a:latin typeface="+mj-lt"/>
                <a:ea typeface="Times New Roman"/>
              </a:rPr>
              <a:t>зернышки: гречка </a:t>
            </a:r>
            <a:r>
              <a:rPr lang="ru-RU" sz="2600" dirty="0">
                <a:latin typeface="+mj-lt"/>
                <a:ea typeface="Times New Roman"/>
              </a:rPr>
              <a:t>в одну сторону, </a:t>
            </a:r>
            <a:r>
              <a:rPr lang="ru-RU" sz="2600" dirty="0" smtClean="0">
                <a:latin typeface="+mj-lt"/>
                <a:ea typeface="Times New Roman"/>
              </a:rPr>
              <a:t>горох </a:t>
            </a:r>
            <a:r>
              <a:rPr lang="ru-RU" sz="2600" dirty="0">
                <a:latin typeface="+mj-lt"/>
                <a:ea typeface="Times New Roman"/>
              </a:rPr>
              <a:t>– в другую, </a:t>
            </a:r>
            <a:r>
              <a:rPr lang="ru-RU" sz="2600" dirty="0" smtClean="0">
                <a:latin typeface="+mj-lt"/>
                <a:ea typeface="Times New Roman"/>
              </a:rPr>
              <a:t>рис – в третью. </a:t>
            </a:r>
            <a:r>
              <a:rPr lang="ru-RU" sz="2600" dirty="0">
                <a:latin typeface="+mj-lt"/>
                <a:ea typeface="Times New Roman"/>
              </a:rPr>
              <a:t>По окончании работы, поднимите руку. Начали!</a:t>
            </a:r>
            <a:endParaRPr lang="ru-RU" sz="2600" dirty="0">
              <a:latin typeface="+mj-lt"/>
            </a:endParaRPr>
          </a:p>
        </p:txBody>
      </p:sp>
      <p:pic>
        <p:nvPicPr>
          <p:cNvPr id="5124" name="Picture 4" descr="C:\Documents and Settings\Admin\Мои документы\Downloads\68707640_516335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498"/>
            <a:ext cx="3456384" cy="34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3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5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/>
            </a:r>
            <a:b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«Стрелы Амура»</a:t>
            </a:r>
            <a:endParaRPr lang="ru-RU" sz="3600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452" y="1600201"/>
            <a:ext cx="7958348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Поразить наибольшее </a:t>
            </a:r>
            <a:r>
              <a:rPr lang="ru-RU" sz="2800" dirty="0"/>
              <a:t>число сердец мальчиков (</a:t>
            </a:r>
            <a:r>
              <a:rPr lang="ru-RU" sz="2800" dirty="0" smtClean="0"/>
              <a:t>набрать больше очков </a:t>
            </a:r>
            <a:r>
              <a:rPr lang="ru-RU" sz="2800" dirty="0"/>
              <a:t>в игре «</a:t>
            </a:r>
            <a:r>
              <a:rPr lang="ru-RU" sz="2800" dirty="0" err="1"/>
              <a:t>Дартс</a:t>
            </a:r>
            <a:r>
              <a:rPr lang="ru-RU" sz="2800" dirty="0"/>
              <a:t>»).</a:t>
            </a:r>
            <a:endParaRPr lang="ru-RU" sz="2600" dirty="0">
              <a:latin typeface="+mj-lt"/>
            </a:endParaRPr>
          </a:p>
        </p:txBody>
      </p:sp>
      <p:pic>
        <p:nvPicPr>
          <p:cNvPr id="6148" name="Picture 4" descr="C:\Documents and Settings\Admin\Мои документы\Downloads\FBabyCup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29133"/>
            <a:ext cx="3025432" cy="35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\Мои документы\Downloads\Love_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t="3954" r="25618" b="14675"/>
          <a:stretch/>
        </p:blipFill>
        <p:spPr bwMode="auto">
          <a:xfrm flipH="1">
            <a:off x="1564701" y="3146261"/>
            <a:ext cx="2720233" cy="29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4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Мои документы\Downloads\G0000007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87" y="2430579"/>
            <a:ext cx="3029322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6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/>
            </a:r>
            <a:b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>«Самая артистичная»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872" y="1648275"/>
            <a:ext cx="7427168" cy="43490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Прочитать </a:t>
            </a:r>
            <a:r>
              <a:rPr lang="ru-RU" sz="2800" dirty="0"/>
              <a:t>стихотворение Агнии </a:t>
            </a:r>
            <a:r>
              <a:rPr lang="ru-RU" sz="2800" dirty="0" err="1"/>
              <a:t>Барто</a:t>
            </a:r>
            <a:r>
              <a:rPr lang="ru-RU" sz="2800" dirty="0"/>
              <a:t> «Зайка». </a:t>
            </a:r>
            <a:r>
              <a:rPr lang="ru-RU" sz="2800" dirty="0" smtClean="0"/>
              <a:t>Выберите </a:t>
            </a:r>
            <a:r>
              <a:rPr lang="ru-RU" sz="2800" dirty="0"/>
              <a:t>в каком стиле вы будете это делать: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800" dirty="0" smtClean="0"/>
              <a:t>как </a:t>
            </a:r>
            <a:r>
              <a:rPr lang="ru-RU" sz="2800" dirty="0"/>
              <a:t>робот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800" dirty="0" smtClean="0"/>
              <a:t>плаксиво</a:t>
            </a:r>
            <a:endParaRPr lang="ru-RU" sz="2800" dirty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800" dirty="0" smtClean="0"/>
              <a:t>как </a:t>
            </a:r>
            <a:r>
              <a:rPr lang="ru-RU" sz="2800" dirty="0"/>
              <a:t>секрет подружке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800" dirty="0" smtClean="0"/>
              <a:t>весело</a:t>
            </a:r>
            <a:endParaRPr lang="ru-RU" sz="2800" dirty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800" dirty="0" smtClean="0"/>
              <a:t>застенчиво</a:t>
            </a:r>
            <a:endParaRPr lang="ru-RU" sz="2800" dirty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800" dirty="0" smtClean="0"/>
              <a:t>как </a:t>
            </a:r>
            <a:r>
              <a:rPr lang="ru-RU" sz="2800" dirty="0"/>
              <a:t>маленький ребёнок.</a:t>
            </a:r>
          </a:p>
          <a:p>
            <a:pPr marL="0" indent="0">
              <a:buNone/>
            </a:pPr>
            <a:r>
              <a:rPr lang="ru-RU" sz="2800" dirty="0"/>
              <a:t>Мальчики оценят вашу </a:t>
            </a:r>
            <a:r>
              <a:rPr lang="ru-RU" sz="2800" dirty="0" smtClean="0"/>
              <a:t>артистичность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и </a:t>
            </a:r>
            <a:r>
              <a:rPr lang="ru-RU" sz="2800" dirty="0"/>
              <a:t>определят победительницу этого конкурса.</a:t>
            </a:r>
          </a:p>
        </p:txBody>
      </p:sp>
    </p:spTree>
    <p:extLst>
      <p:ext uri="{BB962C8B-B14F-4D97-AF65-F5344CB8AC3E}">
        <p14:creationId xmlns:p14="http://schemas.microsoft.com/office/powerpoint/2010/main" val="239523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Downloads\714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87270"/>
            <a:ext cx="2388377" cy="330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6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/>
            </a:r>
            <a:b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>«Самая артистичная»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872" y="1648275"/>
            <a:ext cx="7427168" cy="3076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Стихотворение </a:t>
            </a:r>
            <a:r>
              <a:rPr lang="ru-RU" sz="2800" dirty="0"/>
              <a:t>Агнии </a:t>
            </a:r>
            <a:r>
              <a:rPr lang="ru-RU" sz="2800" dirty="0" err="1"/>
              <a:t>Барто</a:t>
            </a:r>
            <a:r>
              <a:rPr lang="ru-RU" sz="2800" dirty="0"/>
              <a:t> «Зайка». </a:t>
            </a:r>
            <a:endParaRPr lang="ru-RU" sz="28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800" dirty="0" smtClean="0"/>
              <a:t>Зайку </a:t>
            </a:r>
            <a:r>
              <a:rPr lang="ru-RU" sz="2800" dirty="0"/>
              <a:t>бросила хозяйка -</a:t>
            </a:r>
            <a:br>
              <a:rPr lang="ru-RU" sz="2800" dirty="0"/>
            </a:br>
            <a:r>
              <a:rPr lang="ru-RU" sz="2800" dirty="0"/>
              <a:t>Под дождем остался зайка.</a:t>
            </a:r>
            <a:br>
              <a:rPr lang="ru-RU" sz="2800" dirty="0"/>
            </a:br>
            <a:r>
              <a:rPr lang="ru-RU" sz="2800" dirty="0"/>
              <a:t>Со скамейки слезть не мог,</a:t>
            </a:r>
            <a:br>
              <a:rPr lang="ru-RU" sz="2800" dirty="0"/>
            </a:br>
            <a:r>
              <a:rPr lang="ru-RU" sz="2800" dirty="0"/>
              <a:t>Весь до ниточки промок.</a:t>
            </a:r>
          </a:p>
        </p:txBody>
      </p:sp>
    </p:spTree>
    <p:extLst>
      <p:ext uri="{BB962C8B-B14F-4D97-AF65-F5344CB8AC3E}">
        <p14:creationId xmlns:p14="http://schemas.microsoft.com/office/powerpoint/2010/main" val="111597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Downloads\1370316896-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68" y="3556924"/>
            <a:ext cx="2680387" cy="268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363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7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/>
            </a:r>
            <a:b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>для </a:t>
            </a: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мальчиков</a:t>
            </a:r>
            <a:b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«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>Походка</a:t>
            </a: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» </a:t>
            </a:r>
            <a:endParaRPr lang="ru-RU" sz="3600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517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/>
              <a:t>Попробуйте изобразить походку человека</a:t>
            </a:r>
            <a:r>
              <a:rPr lang="ru-RU" sz="2600" dirty="0" smtClean="0"/>
              <a:t>: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1. Которому жмут ботинки.</a:t>
            </a:r>
          </a:p>
          <a:p>
            <a:pPr marL="0" indent="0">
              <a:buNone/>
            </a:pPr>
            <a:r>
              <a:rPr lang="ru-RU" sz="2600" dirty="0"/>
              <a:t>2. У которого начался острый приступ </a:t>
            </a:r>
            <a:r>
              <a:rPr lang="ru-RU" sz="2600" dirty="0" smtClean="0"/>
              <a:t>радикулита </a:t>
            </a:r>
            <a:r>
              <a:rPr lang="ru-RU" sz="2600" dirty="0"/>
              <a:t>(болит спина).</a:t>
            </a:r>
          </a:p>
          <a:p>
            <a:pPr marL="0" indent="0">
              <a:buNone/>
            </a:pPr>
            <a:r>
              <a:rPr lang="ru-RU" sz="2600" dirty="0"/>
              <a:t>3. Который оказался ночью в лесу.</a:t>
            </a:r>
          </a:p>
          <a:p>
            <a:pPr marL="0" indent="0">
              <a:buNone/>
            </a:pPr>
            <a:r>
              <a:rPr lang="ru-RU" sz="2600" dirty="0"/>
              <a:t>4. Идущего по краю небоскреба.</a:t>
            </a:r>
          </a:p>
          <a:p>
            <a:pPr marL="0" indent="0">
              <a:buNone/>
            </a:pPr>
            <a:r>
              <a:rPr lang="ru-RU" sz="2600" dirty="0"/>
              <a:t>5. Девушки, у которой сломался </a:t>
            </a:r>
            <a:endParaRPr lang="ru-RU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/>
              <a:t>каблук </a:t>
            </a:r>
            <a:r>
              <a:rPr lang="ru-RU" sz="2600" dirty="0"/>
              <a:t>высотой 12 с</a:t>
            </a:r>
            <a:r>
              <a:rPr lang="ru-RU" sz="2600" dirty="0" smtClean="0"/>
              <a:t>м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r>
              <a:rPr lang="ru-RU" sz="2600" dirty="0"/>
              <a:t>6. Женщины, отработавшей 12 часов, </a:t>
            </a:r>
            <a:endParaRPr lang="ru-RU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/>
              <a:t>и </a:t>
            </a:r>
            <a:r>
              <a:rPr lang="ru-RU" sz="2600" dirty="0"/>
              <a:t>несущей домой сумки с продуктами.</a:t>
            </a:r>
          </a:p>
        </p:txBody>
      </p:sp>
    </p:spTree>
    <p:extLst>
      <p:ext uri="{BB962C8B-B14F-4D97-AF65-F5344CB8AC3E}">
        <p14:creationId xmlns:p14="http://schemas.microsoft.com/office/powerpoint/2010/main" val="3328032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36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8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/>
            </a:r>
            <a:b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>Аукцион «Песни о цветах»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03829"/>
            <a:ext cx="8136904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Н</a:t>
            </a:r>
            <a:r>
              <a:rPr lang="ru-RU" sz="2800" dirty="0" smtClean="0"/>
              <a:t>азвать </a:t>
            </a:r>
            <a:r>
              <a:rPr lang="ru-RU" sz="2800" dirty="0"/>
              <a:t>строчки (желательно пропеть) из песен, в которых есть названия цветов. Победит та конкурсантка, чья песня окажется последней.</a:t>
            </a:r>
            <a:endParaRPr lang="ru-RU" sz="2600" dirty="0"/>
          </a:p>
        </p:txBody>
      </p:sp>
      <p:pic>
        <p:nvPicPr>
          <p:cNvPr id="9218" name="Picture 2" descr="C:\Documents and Settings\Admin\Мои документы\Downloads\buket_tulpanov-6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13" y="3452244"/>
            <a:ext cx="4710835" cy="31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6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36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</a:t>
            </a: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9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/>
            </a:r>
            <a:b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>«Самая танцевальная»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64863"/>
            <a:ext cx="8136904" cy="972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Полюбуемся нашими танцующими девочками и выберем самую-самую…</a:t>
            </a:r>
          </a:p>
        </p:txBody>
      </p:sp>
      <p:pic>
        <p:nvPicPr>
          <p:cNvPr id="11268" name="Picture 4" descr="C:\Documents and Settings\Admin\Мои документы\Downloads\Foto-kinderpag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02" y="2697336"/>
            <a:ext cx="625456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57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36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>Конкурс </a:t>
            </a: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10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/>
            </a:r>
            <a:b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>«Самая наблюдательная»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64863"/>
            <a:ext cx="8424936" cy="2052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В</a:t>
            </a:r>
            <a:r>
              <a:rPr lang="ru-RU" sz="2600" dirty="0" smtClean="0"/>
              <a:t> </a:t>
            </a:r>
            <a:r>
              <a:rPr lang="ru-RU" sz="2600" dirty="0"/>
              <a:t>течение одной минуты вам будет </a:t>
            </a:r>
            <a:r>
              <a:rPr lang="ru-RU" sz="2600" dirty="0" smtClean="0"/>
              <a:t>демонстрироваться слайд</a:t>
            </a:r>
            <a:r>
              <a:rPr lang="ru-RU" sz="2600" dirty="0"/>
              <a:t>, на котором изображены 17 предметов. Вам нужно записать максимальное число предметов после того, как предметы уберут.</a:t>
            </a:r>
          </a:p>
        </p:txBody>
      </p:sp>
      <p:pic>
        <p:nvPicPr>
          <p:cNvPr id="1026" name="Picture 2" descr="C:\Documents and Settings\Admin\Мои документы\РИСУНКИ\Школа\УРОК\у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83" y="3074141"/>
            <a:ext cx="2832331" cy="35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77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1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/>
            </a:r>
            <a:b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>«Приглашение на пир»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+mj-lt"/>
                <a:ea typeface="Times New Roman"/>
              </a:rPr>
              <a:t>В течение двух минут на листочках бумаги запишите эти </a:t>
            </a:r>
            <a:r>
              <a:rPr lang="ru-RU" sz="2600" dirty="0" smtClean="0">
                <a:latin typeface="+mj-lt"/>
                <a:ea typeface="Times New Roman"/>
              </a:rPr>
              <a:t>продукты, начинающиеся на букву «К». </a:t>
            </a:r>
            <a:r>
              <a:rPr lang="ru-RU" sz="2600" dirty="0">
                <a:latin typeface="+mj-lt"/>
                <a:ea typeface="Times New Roman"/>
              </a:rPr>
              <a:t>Победит та </a:t>
            </a:r>
            <a:r>
              <a:rPr lang="ru-RU" sz="2600" dirty="0" smtClean="0">
                <a:latin typeface="+mj-lt"/>
                <a:ea typeface="Times New Roman"/>
              </a:rPr>
              <a:t>конкурсантка, </a:t>
            </a:r>
            <a:r>
              <a:rPr lang="ru-RU" sz="2600" dirty="0">
                <a:latin typeface="+mj-lt"/>
                <a:ea typeface="Times New Roman"/>
              </a:rPr>
              <a:t>чьё меню </a:t>
            </a:r>
            <a:r>
              <a:rPr lang="ru-RU" sz="2600" dirty="0" smtClean="0">
                <a:latin typeface="+mj-lt"/>
                <a:ea typeface="Times New Roman"/>
              </a:rPr>
              <a:t>окажется  </a:t>
            </a:r>
            <a:r>
              <a:rPr lang="ru-RU" sz="2600" dirty="0">
                <a:latin typeface="+mj-lt"/>
                <a:ea typeface="Times New Roman"/>
              </a:rPr>
              <a:t>длиннее.</a:t>
            </a:r>
            <a:endParaRPr lang="ru-RU" sz="2600" dirty="0">
              <a:latin typeface="+mj-lt"/>
            </a:endParaRPr>
          </a:p>
        </p:txBody>
      </p:sp>
      <p:pic>
        <p:nvPicPr>
          <p:cNvPr id="1026" name="Picture 2" descr="C:\Documents and Settings\Admin\Мои документы\Downloads\Копия 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8" y="3162357"/>
            <a:ext cx="4223061" cy="31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4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Documents and Settings\Admin\Мои документы\Downloads\item_3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69" y="4951276"/>
            <a:ext cx="1707649" cy="16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Documents and Settings\Admin\Мои документы\Downloads\normal_mazda_2008-2_1600x1200_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42" y="5065873"/>
            <a:ext cx="3458686" cy="15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Documents and Settings\Admin\Мои документы\Downloads\phpThumb_generated_thumbnail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24" y="4077071"/>
            <a:ext cx="1929920" cy="14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Downloads\figura2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03" y="2825563"/>
            <a:ext cx="1287311" cy="18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Downloads\heart-clipart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36" y="2716588"/>
            <a:ext cx="1224136" cy="11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Мои документы\Downloads\doublemint3x_en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54" y="169368"/>
            <a:ext cx="1925915" cy="13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Мои документы\Downloads\Cartoon_Do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23" y="175048"/>
            <a:ext cx="1582174" cy="24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Admin\Мои документы\Downloads\zs5777-stvorec-lar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7" y="2677415"/>
            <a:ext cx="1859363" cy="18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Admin\Мои документы\Downloads\tomas_arad_red_ros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40" y="1409882"/>
            <a:ext cx="1649592" cy="205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Admin\Мои документы\Downloads\mothers_day_flowers_mushroom_plants-1979px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29" y="3835829"/>
            <a:ext cx="1499738" cy="14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Admin\Мои документы\Downloads\landofart.ru-goluboy-karandash-148x14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050" y="5279407"/>
            <a:ext cx="1668315" cy="16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Admin\Мои документы\Downloads\xcalc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" y="4752493"/>
            <a:ext cx="2023898" cy="20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Documents and Settings\Admin\Мои документы\Downloads\rxDefVIXvkJgw6kVMltIYnfaqU37hBM4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r="28268"/>
          <a:stretch/>
        </p:blipFill>
        <p:spPr bwMode="auto">
          <a:xfrm rot="763134">
            <a:off x="5857554" y="1867429"/>
            <a:ext cx="1191006" cy="27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Documents and Settings\Admin\Мои документы\Downloads\fish_07_sm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23" y="183740"/>
            <a:ext cx="1868213" cy="122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Documents and Settings\Admin\Мои документы\Downloads\64003332_022724189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93" y="243757"/>
            <a:ext cx="1504431" cy="21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Documents and Settings\Admin\Мои документы\Downloads\557828_2012121228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7" y="260648"/>
            <a:ext cx="1431217" cy="22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Documents and Settings\Admin\Мои документы\Downloads\dng_5rub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55" y="2559638"/>
            <a:ext cx="1191794" cy="117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48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363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</a:t>
            </a: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11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/>
            </a:r>
            <a:b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>Конкурс для </a:t>
            </a: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мальчиков</a:t>
            </a:r>
            <a:b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 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>«Самый галантный»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64863"/>
            <a:ext cx="8136904" cy="20521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Вам </a:t>
            </a:r>
            <a:r>
              <a:rPr lang="ru-RU" sz="2800" dirty="0"/>
              <a:t>предстоит назвать прилагательные, которые нравятся всем женщинам, но сегодня они будут адресованы нашим девочкам. Победит тот, кто последним назовёт приятное для женских ушей слово.</a:t>
            </a:r>
          </a:p>
        </p:txBody>
      </p:sp>
      <p:pic>
        <p:nvPicPr>
          <p:cNvPr id="12291" name="Picture 3" descr="C:\Documents and Settings\Admin\Мои документы\Downloads\dep_3277032-Gentle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93" y="3352087"/>
            <a:ext cx="3456384" cy="34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41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 rot="10800000">
            <a:off x="6588222" y="3995277"/>
            <a:ext cx="2555775" cy="28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2267744" cy="25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 rot="16200000">
            <a:off x="190757" y="3873675"/>
            <a:ext cx="2827395" cy="31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5694243" y="-1"/>
            <a:ext cx="3455954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310" y="2132856"/>
            <a:ext cx="6840760" cy="23042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3399"/>
                </a:solidFill>
              </a:rPr>
              <a:t>Милые девочки! Праздник весны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3399"/>
                </a:solidFill>
              </a:rPr>
              <a:t>Мы предлагаем продлить до зимы,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3399"/>
                </a:solidFill>
              </a:rPr>
              <a:t>Чтоб не один раз, не день и не два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3399"/>
                </a:solidFill>
              </a:rPr>
              <a:t>Вам посвящать поздравлений слова!</a:t>
            </a:r>
          </a:p>
        </p:txBody>
      </p:sp>
    </p:spTree>
    <p:extLst>
      <p:ext uri="{BB962C8B-B14F-4D97-AF65-F5344CB8AC3E}">
        <p14:creationId xmlns:p14="http://schemas.microsoft.com/office/powerpoint/2010/main" val="19949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0098"/>
            <a:ext cx="8229600" cy="14981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2</a:t>
            </a:r>
            <a: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  <a:t/>
            </a:r>
            <a:br>
              <a:rPr lang="ru-RU" sz="3600" b="1" dirty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400" b="1" dirty="0">
                <a:solidFill>
                  <a:srgbClr val="FF3399"/>
                </a:solidFill>
                <a:latin typeface="Book Antiqua" pitchFamily="18" charset="0"/>
              </a:rPr>
              <a:t>«Женщины в древней </a:t>
            </a:r>
            <a:r>
              <a:rPr lang="ru-RU" sz="3400" b="1" dirty="0" smtClean="0">
                <a:solidFill>
                  <a:srgbClr val="FF3399"/>
                </a:solidFill>
                <a:latin typeface="Book Antiqua" pitchFamily="18" charset="0"/>
              </a:rPr>
              <a:t/>
            </a:r>
            <a:br>
              <a:rPr lang="ru-RU" sz="3400" b="1" dirty="0" smtClean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400" b="1" dirty="0" smtClean="0">
                <a:solidFill>
                  <a:srgbClr val="FF3399"/>
                </a:solidFill>
                <a:latin typeface="Book Antiqua" pitchFamily="18" charset="0"/>
              </a:rPr>
              <a:t>мифологии</a:t>
            </a:r>
            <a:r>
              <a:rPr lang="ru-RU" sz="3400" b="1" dirty="0">
                <a:solidFill>
                  <a:srgbClr val="FF3399"/>
                </a:solidFill>
                <a:latin typeface="Book Antiqua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209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  <a:ea typeface="Times New Roman"/>
              </a:rPr>
              <a:t>Запишите на листочках бумаги ответы на следующие вопросы</a:t>
            </a:r>
            <a:r>
              <a:rPr lang="ru-RU" sz="2000" dirty="0" smtClean="0">
                <a:latin typeface="+mj-lt"/>
                <a:ea typeface="Times New Roman"/>
              </a:rPr>
              <a:t>.</a:t>
            </a:r>
          </a:p>
          <a:p>
            <a:pPr marL="0" indent="0">
              <a:buNone/>
            </a:pPr>
            <a:r>
              <a:rPr lang="ru-RU" sz="2000" b="1" dirty="0"/>
              <a:t>1.</a:t>
            </a:r>
            <a:r>
              <a:rPr lang="ru-RU" sz="2000" dirty="0"/>
              <a:t> Имя богини цветов и весеннего цветения в римской мифологии. </a:t>
            </a:r>
          </a:p>
          <a:p>
            <a:pPr marL="0" indent="0">
              <a:buNone/>
            </a:pPr>
            <a:r>
              <a:rPr lang="ru-RU" sz="2000" b="1" dirty="0" smtClean="0"/>
              <a:t>2</a:t>
            </a:r>
            <a:r>
              <a:rPr lang="ru-RU" sz="2000" b="1" dirty="0"/>
              <a:t>.</a:t>
            </a:r>
            <a:r>
              <a:rPr lang="ru-RU" sz="2000" dirty="0"/>
              <a:t> Как звали богиню, покровительницу животных в римской мифологии?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3</a:t>
            </a:r>
            <a:r>
              <a:rPr lang="ru-RU" sz="2000" b="1" dirty="0"/>
              <a:t>.</a:t>
            </a:r>
            <a:r>
              <a:rPr lang="ru-RU" sz="2000" dirty="0"/>
              <a:t> Как звали царицу Древнего Египта, прославившуюся необыкновенной красотой? </a:t>
            </a:r>
          </a:p>
          <a:p>
            <a:pPr marL="0" indent="0">
              <a:buNone/>
            </a:pPr>
            <a:r>
              <a:rPr lang="ru-RU" sz="2000" b="1" dirty="0"/>
              <a:t>4.</a:t>
            </a:r>
            <a:r>
              <a:rPr lang="ru-RU" sz="2000" dirty="0"/>
              <a:t> Имя богини охоты в древнегреческой мифологии. </a:t>
            </a:r>
            <a:r>
              <a:rPr lang="ru-RU" sz="2000" dirty="0" smtClean="0"/>
              <a:t>В </a:t>
            </a:r>
            <a:r>
              <a:rPr lang="ru-RU" sz="2000" dirty="0"/>
              <a:t>честь неё построили в 450 году до нашей эры храм небывалой красоты, носящий её имя. Этот храм является одним из семи чудес Света. </a:t>
            </a:r>
          </a:p>
          <a:p>
            <a:pPr marL="0" indent="0">
              <a:buNone/>
            </a:pPr>
            <a:r>
              <a:rPr lang="ru-RU" sz="2000" b="1" dirty="0" smtClean="0"/>
              <a:t>5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ru-RU" sz="2000" dirty="0" smtClean="0"/>
              <a:t>Вавилонский </a:t>
            </a:r>
            <a:r>
              <a:rPr lang="ru-RU" sz="2000" dirty="0"/>
              <a:t>царь Навуходоносор </a:t>
            </a:r>
            <a:r>
              <a:rPr lang="en-US" sz="2000" dirty="0"/>
              <a:t>II</a:t>
            </a:r>
            <a:r>
              <a:rPr lang="ru-RU" sz="2000" dirty="0"/>
              <a:t> (605-526 гг. до н. э.) приказал соорудить для своей жены «Висячие сады». Как </a:t>
            </a:r>
            <a:r>
              <a:rPr lang="ru-RU" sz="2000" dirty="0" smtClean="0"/>
              <a:t>звали </a:t>
            </a:r>
            <a:r>
              <a:rPr lang="ru-RU" sz="2000" dirty="0"/>
              <a:t>избранницу царя?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6</a:t>
            </a:r>
            <a:r>
              <a:rPr lang="ru-RU" sz="2000" b="1" dirty="0"/>
              <a:t>.</a:t>
            </a:r>
            <a:r>
              <a:rPr lang="ru-RU" sz="2000" dirty="0"/>
              <a:t> Кто эта древнегреческая богиня: высокая, стройная, с нежными чертами лица, с мягкой волной золотых волос, она – олицетворение красоты и вечной юности, она будит в сердцах богов и смертных любовь. У Филиппа Киркорова есть песня, посвящённая этой богине.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/>
              <a:t>7.</a:t>
            </a:r>
            <a:r>
              <a:rPr lang="ru-RU" sz="2000" dirty="0"/>
              <a:t> Древнеримская богиня победы и олицетворение победы.</a:t>
            </a:r>
          </a:p>
          <a:p>
            <a:pPr marL="0" indent="0">
              <a:buNone/>
            </a:pP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3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8155"/>
            <a:ext cx="8229600" cy="14981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2</a:t>
            </a:r>
            <a:b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400" b="1" dirty="0" smtClean="0">
                <a:solidFill>
                  <a:srgbClr val="FF3399"/>
                </a:solidFill>
                <a:latin typeface="Book Antiqua" pitchFamily="18" charset="0"/>
              </a:rPr>
              <a:t>Ответы</a:t>
            </a:r>
            <a:endParaRPr lang="ru-RU" sz="3400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013484"/>
            <a:ext cx="3528392" cy="3815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3399"/>
                </a:solidFill>
              </a:rPr>
              <a:t>1. </a:t>
            </a:r>
            <a:r>
              <a:rPr lang="ru-RU" i="1" dirty="0" smtClean="0">
                <a:solidFill>
                  <a:srgbClr val="FF3399"/>
                </a:solidFill>
              </a:rPr>
              <a:t>Флора</a:t>
            </a:r>
            <a:r>
              <a:rPr lang="ru-RU" dirty="0" smtClean="0">
                <a:solidFill>
                  <a:srgbClr val="FF3399"/>
                </a:solidFill>
              </a:rPr>
              <a:t> </a:t>
            </a:r>
            <a:r>
              <a:rPr lang="ru-RU" dirty="0" smtClean="0"/>
              <a:t>– богиня </a:t>
            </a:r>
            <a:r>
              <a:rPr lang="ru-RU" dirty="0"/>
              <a:t>цветов и весеннего цветения в римской мифологии. </a:t>
            </a:r>
          </a:p>
        </p:txBody>
      </p:sp>
      <p:pic>
        <p:nvPicPr>
          <p:cNvPr id="7" name="Picture 2" descr="C:\Documents and Settings\Admin\Мои документы\Downloads\10835_310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552033" cy="42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2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8155"/>
            <a:ext cx="8229600" cy="14981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2</a:t>
            </a:r>
            <a:b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400" b="1" dirty="0" smtClean="0">
                <a:solidFill>
                  <a:srgbClr val="FF3399"/>
                </a:solidFill>
                <a:latin typeface="Book Antiqua" pitchFamily="18" charset="0"/>
              </a:rPr>
              <a:t>Ответы</a:t>
            </a:r>
            <a:endParaRPr lang="ru-RU" sz="3400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pic>
        <p:nvPicPr>
          <p:cNvPr id="1026" name="Picture 2" descr="C:\Documents and Settings\Admin\Мои документы\Downloads\90339540_large_4711681_greek_gods_artem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93" y="1648276"/>
            <a:ext cx="3361944" cy="461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860032" y="2013484"/>
            <a:ext cx="3528392" cy="3815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3399"/>
                </a:solidFill>
              </a:rPr>
              <a:t>2</a:t>
            </a:r>
            <a:r>
              <a:rPr lang="ru-RU" dirty="0" smtClean="0">
                <a:solidFill>
                  <a:srgbClr val="FF3399"/>
                </a:solidFill>
              </a:rPr>
              <a:t>. </a:t>
            </a:r>
            <a:r>
              <a:rPr lang="ru-RU" i="1" dirty="0" smtClean="0">
                <a:solidFill>
                  <a:srgbClr val="FF3399"/>
                </a:solidFill>
              </a:rPr>
              <a:t>Фауна</a:t>
            </a:r>
            <a:r>
              <a:rPr lang="ru-RU" dirty="0" smtClean="0">
                <a:solidFill>
                  <a:srgbClr val="FF3399"/>
                </a:solidFill>
              </a:rPr>
              <a:t> </a:t>
            </a:r>
            <a:r>
              <a:rPr lang="ru-RU" dirty="0" smtClean="0"/>
              <a:t>– богиня, покровительница </a:t>
            </a:r>
            <a:r>
              <a:rPr lang="ru-RU" dirty="0"/>
              <a:t>животных в римской мифологии</a:t>
            </a:r>
          </a:p>
        </p:txBody>
      </p:sp>
    </p:spTree>
    <p:extLst>
      <p:ext uri="{BB962C8B-B14F-4D97-AF65-F5344CB8AC3E}">
        <p14:creationId xmlns:p14="http://schemas.microsoft.com/office/powerpoint/2010/main" val="328509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8155"/>
            <a:ext cx="8229600" cy="14981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2</a:t>
            </a:r>
            <a:b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400" b="1" dirty="0" smtClean="0">
                <a:solidFill>
                  <a:srgbClr val="FF3399"/>
                </a:solidFill>
                <a:latin typeface="Book Antiqua" pitchFamily="18" charset="0"/>
              </a:rPr>
              <a:t>Ответы</a:t>
            </a:r>
            <a:endParaRPr lang="ru-RU" sz="3400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60032" y="2013484"/>
            <a:ext cx="3744416" cy="3815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FF3399"/>
                </a:solidFill>
              </a:rPr>
              <a:t>3. </a:t>
            </a:r>
            <a:r>
              <a:rPr lang="ru-RU" i="1" dirty="0" smtClean="0">
                <a:solidFill>
                  <a:srgbClr val="FF3399"/>
                </a:solidFill>
              </a:rPr>
              <a:t>Клеопатра</a:t>
            </a:r>
            <a:r>
              <a:rPr lang="ru-RU" dirty="0" smtClean="0">
                <a:solidFill>
                  <a:srgbClr val="FF3399"/>
                </a:solidFill>
              </a:rPr>
              <a:t> </a:t>
            </a:r>
            <a:r>
              <a:rPr lang="ru-RU" dirty="0" smtClean="0"/>
              <a:t>– царица Древнего Египта, прославившаяся необыкновенной красотой. </a:t>
            </a:r>
            <a:endParaRPr lang="ru-RU" dirty="0"/>
          </a:p>
        </p:txBody>
      </p:sp>
      <p:pic>
        <p:nvPicPr>
          <p:cNvPr id="2050" name="Picture 2" descr="C:\Documents and Settings\Admin\Мои документы\Downloads\egypt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528392" cy="36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1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8155"/>
            <a:ext cx="8229600" cy="14981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2</a:t>
            </a:r>
            <a:b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400" b="1" dirty="0" smtClean="0">
                <a:solidFill>
                  <a:srgbClr val="FF3399"/>
                </a:solidFill>
                <a:latin typeface="Book Antiqua" pitchFamily="18" charset="0"/>
              </a:rPr>
              <a:t>Ответы</a:t>
            </a:r>
            <a:endParaRPr lang="ru-RU" sz="3400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5081765"/>
            <a:ext cx="8640960" cy="166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FF3399"/>
                </a:solidFill>
              </a:rPr>
              <a:t>4. </a:t>
            </a:r>
            <a:r>
              <a:rPr lang="ru-RU" i="1" dirty="0" smtClean="0">
                <a:solidFill>
                  <a:srgbClr val="FF3399"/>
                </a:solidFill>
              </a:rPr>
              <a:t>Артемида</a:t>
            </a:r>
            <a:r>
              <a:rPr lang="ru-RU" dirty="0" smtClean="0">
                <a:solidFill>
                  <a:srgbClr val="FF3399"/>
                </a:solidFill>
              </a:rPr>
              <a:t> </a:t>
            </a:r>
            <a:r>
              <a:rPr lang="ru-RU" dirty="0" smtClean="0"/>
              <a:t>– богиня </a:t>
            </a:r>
            <a:r>
              <a:rPr lang="ru-RU" dirty="0"/>
              <a:t>охоты в </a:t>
            </a:r>
            <a:r>
              <a:rPr lang="ru-RU" dirty="0" smtClean="0"/>
              <a:t>древнегреческой </a:t>
            </a:r>
            <a:r>
              <a:rPr lang="ru-RU" dirty="0"/>
              <a:t>мифологии. </a:t>
            </a:r>
            <a:r>
              <a:rPr lang="ru-RU" dirty="0" smtClean="0"/>
              <a:t>Храм Артемиды является </a:t>
            </a:r>
            <a:r>
              <a:rPr lang="ru-RU" dirty="0"/>
              <a:t>одним из семи чудес Света. </a:t>
            </a:r>
          </a:p>
        </p:txBody>
      </p:sp>
      <p:pic>
        <p:nvPicPr>
          <p:cNvPr id="6146" name="Picture 2" descr="C:\Documents and Settings\Admin\Мои документы\Downloads\deb49514a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5"/>
            <a:ext cx="2592288" cy="363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4338465" cy="21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9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8155"/>
            <a:ext cx="8229600" cy="14981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2</a:t>
            </a:r>
            <a:b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400" b="1" dirty="0" smtClean="0">
                <a:solidFill>
                  <a:srgbClr val="FF3399"/>
                </a:solidFill>
                <a:latin typeface="Book Antiqua" pitchFamily="18" charset="0"/>
              </a:rPr>
              <a:t>Ответы</a:t>
            </a:r>
            <a:endParaRPr lang="ru-RU" sz="3400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4941168"/>
            <a:ext cx="842493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FF3399"/>
                </a:solidFill>
              </a:rPr>
              <a:t>5. </a:t>
            </a:r>
            <a:r>
              <a:rPr lang="ru-RU" i="1" dirty="0" smtClean="0">
                <a:solidFill>
                  <a:srgbClr val="FF3399"/>
                </a:solidFill>
              </a:rPr>
              <a:t>Семирамида</a:t>
            </a:r>
            <a:r>
              <a:rPr lang="ru-RU" dirty="0" smtClean="0">
                <a:solidFill>
                  <a:srgbClr val="FF3399"/>
                </a:solidFill>
              </a:rPr>
              <a:t> </a:t>
            </a:r>
            <a:r>
              <a:rPr lang="ru-RU" dirty="0" smtClean="0"/>
              <a:t>– жена Вавилонского царя Навуходоносора </a:t>
            </a:r>
            <a:r>
              <a:rPr lang="en-US" dirty="0" smtClean="0"/>
              <a:t>II</a:t>
            </a:r>
            <a:r>
              <a:rPr lang="ru-RU" dirty="0" smtClean="0"/>
              <a:t>. </a:t>
            </a:r>
            <a:r>
              <a:rPr lang="ru-RU" dirty="0"/>
              <a:t>Висячие </a:t>
            </a:r>
            <a:r>
              <a:rPr lang="ru-RU" dirty="0" smtClean="0"/>
              <a:t>сады Семирамиды. </a:t>
            </a:r>
            <a:endParaRPr lang="ru-RU" dirty="0"/>
          </a:p>
        </p:txBody>
      </p:sp>
      <p:pic>
        <p:nvPicPr>
          <p:cNvPr id="4099" name="Picture 3" descr="C:\Documents and Settings\Admin\Мои документы\Downloads\walls.com.ua-16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5" y="1833171"/>
            <a:ext cx="3829642" cy="287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Мои документы\5Б_кл.рук\7 чудес света\7 чудес Света\nature-hanging-gardens-wallpa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06" y="1793098"/>
            <a:ext cx="4104456" cy="290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5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0" b="11912"/>
          <a:stretch/>
        </p:blipFill>
        <p:spPr bwMode="auto">
          <a:xfrm>
            <a:off x="1" y="0"/>
            <a:ext cx="1456902" cy="1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Downloads\0_8eae6_76cc7bc1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 bwMode="auto">
          <a:xfrm>
            <a:off x="6989957" y="0"/>
            <a:ext cx="2160240" cy="16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8155"/>
            <a:ext cx="8229600" cy="14981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  <a:t>Конкурс 2</a:t>
            </a:r>
            <a:br>
              <a:rPr lang="ru-RU" sz="3600" b="1" dirty="0" smtClean="0">
                <a:solidFill>
                  <a:srgbClr val="FF3399"/>
                </a:solidFill>
                <a:latin typeface="Book Antiqua" pitchFamily="18" charset="0"/>
              </a:rPr>
            </a:br>
            <a:r>
              <a:rPr lang="ru-RU" sz="3400" b="1" dirty="0" smtClean="0">
                <a:solidFill>
                  <a:srgbClr val="FF3399"/>
                </a:solidFill>
                <a:latin typeface="Book Antiqua" pitchFamily="18" charset="0"/>
              </a:rPr>
              <a:t>Ответы</a:t>
            </a:r>
            <a:endParaRPr lang="ru-RU" sz="3400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60032" y="1772816"/>
            <a:ext cx="3888432" cy="458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3399"/>
                </a:solidFill>
              </a:rPr>
              <a:t>6</a:t>
            </a:r>
            <a:r>
              <a:rPr lang="ru-RU" dirty="0" smtClean="0">
                <a:solidFill>
                  <a:srgbClr val="FF3399"/>
                </a:solidFill>
              </a:rPr>
              <a:t>. </a:t>
            </a:r>
            <a:r>
              <a:rPr lang="ru-RU" i="1" dirty="0" smtClean="0">
                <a:solidFill>
                  <a:srgbClr val="FF3399"/>
                </a:solidFill>
              </a:rPr>
              <a:t>Афродита</a:t>
            </a:r>
            <a:r>
              <a:rPr lang="ru-RU" dirty="0" smtClean="0">
                <a:solidFill>
                  <a:srgbClr val="FF3399"/>
                </a:solidFill>
              </a:rPr>
              <a:t> </a:t>
            </a:r>
            <a:r>
              <a:rPr lang="ru-RU" dirty="0" smtClean="0"/>
              <a:t>–</a:t>
            </a:r>
            <a:r>
              <a:rPr lang="ru-RU" dirty="0"/>
              <a:t>древнегреческая </a:t>
            </a:r>
            <a:r>
              <a:rPr lang="ru-RU" dirty="0" smtClean="0"/>
              <a:t>богиня, олицетворение </a:t>
            </a:r>
            <a:r>
              <a:rPr lang="ru-RU" dirty="0"/>
              <a:t>красоты и вечной </a:t>
            </a:r>
            <a:r>
              <a:rPr lang="ru-RU" dirty="0" smtClean="0"/>
              <a:t>юности.</a:t>
            </a:r>
            <a:r>
              <a:rPr lang="ru-RU" dirty="0"/>
              <a:t> У Филиппа Киркорова есть песня, посвящённая этой богине. </a:t>
            </a:r>
            <a:endParaRPr lang="ru-RU" dirty="0">
              <a:latin typeface="Book Antiqu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Documents and Settings\Admin\Мои документы\Downloads\diosas-cada-mujer-identificas-L-jC6UA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7" y="2132856"/>
            <a:ext cx="3967012" cy="292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50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649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8 Марта</vt:lpstr>
      <vt:lpstr>Конкурс 1 «Приглашение на пир»</vt:lpstr>
      <vt:lpstr>Конкурс 2 «Женщины в древней  мифологии»</vt:lpstr>
      <vt:lpstr>Конкурс 2 Ответы</vt:lpstr>
      <vt:lpstr>Конкурс 2 Ответы</vt:lpstr>
      <vt:lpstr>Конкурс 2 Ответы</vt:lpstr>
      <vt:lpstr>Конкурс 2 Ответы</vt:lpstr>
      <vt:lpstr>Конкурс 2 Ответы</vt:lpstr>
      <vt:lpstr>Конкурс 2 Ответы</vt:lpstr>
      <vt:lpstr>Конкурс 2 Ответы</vt:lpstr>
      <vt:lpstr>Конкурс 3 «Грация и элегантность»</vt:lpstr>
      <vt:lpstr>Конкурс 4 «Золушка»</vt:lpstr>
      <vt:lpstr>Конкурс 5 «Стрелы Амура»</vt:lpstr>
      <vt:lpstr>Конкурс 6 «Самая артистичная»</vt:lpstr>
      <vt:lpstr>Конкурс 6 «Самая артистичная»</vt:lpstr>
      <vt:lpstr>Конкурс 7 Конкурс для мальчиков «Походка» </vt:lpstr>
      <vt:lpstr>Конкурс 8 Аукцион «Песни о цветах»</vt:lpstr>
      <vt:lpstr>Конкурс 9 «Самая танцевальная»</vt:lpstr>
      <vt:lpstr>Конкурс 10 «Самая наблюдательная»</vt:lpstr>
      <vt:lpstr>Презентация PowerPoint</vt:lpstr>
      <vt:lpstr>Конкурс 11 Конкурс для мальчиков  «Самый галантный»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Догадова</dc:creator>
  <cp:lastModifiedBy>Догадова</cp:lastModifiedBy>
  <cp:revision>28</cp:revision>
  <dcterms:created xsi:type="dcterms:W3CDTF">2014-12-25T15:32:29Z</dcterms:created>
  <dcterms:modified xsi:type="dcterms:W3CDTF">2015-03-15T11:27:27Z</dcterms:modified>
</cp:coreProperties>
</file>