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5E680-DE78-4A8F-AD42-49DF32D3C693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0099C7-A557-4CEE-A6D7-5ED3DE44FE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083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099C7-A557-4CEE-A6D7-5ED3DE44FEA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785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CF340-E6E5-4D2F-8773-B735A0C70F3E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E5AB-D02C-4585-BA7B-857CBB7CBAC6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CF340-E6E5-4D2F-8773-B735A0C70F3E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E5AB-D02C-4585-BA7B-857CBB7CBA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CF340-E6E5-4D2F-8773-B735A0C70F3E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E5AB-D02C-4585-BA7B-857CBB7CBA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CF340-E6E5-4D2F-8773-B735A0C70F3E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E5AB-D02C-4585-BA7B-857CBB7CBA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CF340-E6E5-4D2F-8773-B735A0C70F3E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E5AB-D02C-4585-BA7B-857CBB7CBAC6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CF340-E6E5-4D2F-8773-B735A0C70F3E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E5AB-D02C-4585-BA7B-857CBB7CBA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CF340-E6E5-4D2F-8773-B735A0C70F3E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E5AB-D02C-4585-BA7B-857CBB7CBAC6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CF340-E6E5-4D2F-8773-B735A0C70F3E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E5AB-D02C-4585-BA7B-857CBB7CBA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CF340-E6E5-4D2F-8773-B735A0C70F3E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E5AB-D02C-4585-BA7B-857CBB7CBA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CF340-E6E5-4D2F-8773-B735A0C70F3E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E5AB-D02C-4585-BA7B-857CBB7CBAC6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CF340-E6E5-4D2F-8773-B735A0C70F3E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E5AB-D02C-4585-BA7B-857CBB7CBA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66CF340-E6E5-4D2F-8773-B735A0C70F3E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643E5AB-D02C-4585-BA7B-857CBB7CBAC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b="1" cap="none" dirty="0" smtClean="0"/>
              <a:t>7 фраз, которые разрушающе действуют на психику вашего ребенка</a:t>
            </a:r>
            <a:endParaRPr lang="ru-RU" sz="4000" cap="none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990656" cy="143596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2800" b="1" dirty="0" smtClean="0">
                <a:solidFill>
                  <a:srgbClr val="C00000"/>
                </a:solidFill>
              </a:rPr>
              <a:t>По материалам сайта</a:t>
            </a:r>
          </a:p>
          <a:p>
            <a:pPr>
              <a:spcBef>
                <a:spcPts val="0"/>
              </a:spcBef>
            </a:pPr>
            <a:r>
              <a:rPr lang="en-US" sz="3200" b="1" dirty="0" smtClean="0">
                <a:solidFill>
                  <a:srgbClr val="C00000"/>
                </a:solidFill>
              </a:rPr>
              <a:t>http</a:t>
            </a:r>
            <a:r>
              <a:rPr lang="en-US" sz="3200" b="1" dirty="0">
                <a:solidFill>
                  <a:srgbClr val="C00000"/>
                </a:solidFill>
              </a:rPr>
              <a:t>://</a:t>
            </a:r>
            <a:r>
              <a:rPr lang="en-US" sz="3200" b="1" dirty="0" smtClean="0">
                <a:solidFill>
                  <a:srgbClr val="C00000"/>
                </a:solidFill>
              </a:rPr>
              <a:t>fb.ru/post/babies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5122" name="Picture 2" descr="C:\Documents and Settings\Admin\Мои документы\Загрузки\ребенок_боитс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359" y="3430556"/>
            <a:ext cx="1737870" cy="3238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6105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Admin\Мои документы\Загрузки\11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4" t="2529" r="1834" b="3136"/>
          <a:stretch/>
        </p:blipFill>
        <p:spPr bwMode="auto">
          <a:xfrm>
            <a:off x="1740678" y="836712"/>
            <a:ext cx="5423407" cy="400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36352" y="5013176"/>
            <a:ext cx="828092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Clr>
                <a:schemeClr val="accent1"/>
              </a:buClr>
              <a:buSzPct val="85000"/>
              <a:buFont typeface="Arial" pitchFamily="34" charset="0"/>
            </a:pPr>
            <a:r>
              <a:rPr lang="ru-RU" sz="2200" dirty="0"/>
              <a:t>Если вы, в первую очередь, будете думать о чувствах и благосостоянии ваших детей и сделаете небольшое усилие над собой, то сможете избежать этих вредных фраз. А ваши детки при этом будут чувствовать себя любимыми и защищенными от всего, что может с ними случиться.</a:t>
            </a:r>
          </a:p>
        </p:txBody>
      </p:sp>
    </p:spTree>
    <p:extLst>
      <p:ext uri="{BB962C8B-B14F-4D97-AF65-F5344CB8AC3E}">
        <p14:creationId xmlns:p14="http://schemas.microsoft.com/office/powerpoint/2010/main" val="1769082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136904" cy="4876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200" dirty="0"/>
              <a:t>Гнев, усталость и разочарование, которые накапливаются из-за ежедневных проблем, могут заставить вас говорить то, чего вы на самом деле не имеете в виду. И очень часто из-за усталости родителей, их проблем или злости страдают именно дети. Ведь они беззащитны и доверяют вам. А значит, становятся удобными мишенями, если вам нужно выпустить пар и успокоиться. Однако вы не можете контролировать последствия всех тех слов, которые говорите ребенку в таком состоянии, и они могут быть совсем не такими, какие вы ожидаете. Вот список худших вещей, которые нельзя говорить ребенку, вне зависимости от его возраста. Но особенно пагубно это влияет на </a:t>
            </a:r>
            <a:r>
              <a:rPr lang="ru-RU" sz="2200" dirty="0" smtClean="0"/>
              <a:t>детей</a:t>
            </a:r>
            <a:r>
              <a:rPr lang="ru-RU" sz="2200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3433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1. Не плачь, это не имеет большого </a:t>
            </a:r>
            <a:r>
              <a:rPr lang="ru-RU" dirty="0" smtClean="0"/>
              <a:t>значения</a:t>
            </a:r>
            <a:endParaRPr lang="ru-RU" dirty="0"/>
          </a:p>
        </p:txBody>
      </p:sp>
      <p:pic>
        <p:nvPicPr>
          <p:cNvPr id="1026" name="Picture 2" descr="C:\Documents and Settings\Admin\Мои документы\Загрузки\1815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871" y="1804346"/>
            <a:ext cx="6667500" cy="442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7837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2. Как бы я хотела, чтобы ты был больше похож на брата</a:t>
            </a:r>
          </a:p>
        </p:txBody>
      </p:sp>
      <p:pic>
        <p:nvPicPr>
          <p:cNvPr id="2050" name="Picture 2" descr="C:\Documents and Settings\Admin\Мои документы\Загрузки\18162_700x46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872647"/>
            <a:ext cx="6667500" cy="446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9505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3. Ты никогда ничего не можешь сделать правильно</a:t>
            </a:r>
          </a:p>
        </p:txBody>
      </p:sp>
      <p:pic>
        <p:nvPicPr>
          <p:cNvPr id="3074" name="Picture 2" descr="C:\Documents and Settings\Admin\Мои документы\Загрузки\18161_700x46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672" y="1810409"/>
            <a:ext cx="6667500" cy="443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1132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4. Ты заставляешь меня краснеть</a:t>
            </a:r>
          </a:p>
        </p:txBody>
      </p:sp>
      <p:pic>
        <p:nvPicPr>
          <p:cNvPr id="6146" name="Picture 2" descr="C:\Documents and Settings\Admin\Мои документы\Загрузки\0001-001-Problemy-podrostkov-i-ikh-otrazhenie-v-russkoj-literatur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43"/>
          <a:stretch/>
        </p:blipFill>
        <p:spPr bwMode="auto">
          <a:xfrm>
            <a:off x="2457904" y="1457659"/>
            <a:ext cx="3799309" cy="5095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0707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5. Ты очень толстый/уродливый/глупый</a:t>
            </a:r>
          </a:p>
        </p:txBody>
      </p:sp>
      <p:pic>
        <p:nvPicPr>
          <p:cNvPr id="7170" name="Picture 2" descr="C:\Documents and Settings\Admin\Мои документы\Загрузки\s408035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172" y="1772816"/>
            <a:ext cx="6348293" cy="4248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6621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6. Я жалею, что тебя родила</a:t>
            </a:r>
          </a:p>
        </p:txBody>
      </p:sp>
      <p:pic>
        <p:nvPicPr>
          <p:cNvPr id="4099" name="Picture 3" descr="C:\Documents and Settings\Admin\Мои документы\Загрузки\Fotolia_53253813_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87"/>
          <a:stretch/>
        </p:blipFill>
        <p:spPr bwMode="auto">
          <a:xfrm>
            <a:off x="4656967" y="1456815"/>
            <a:ext cx="3901391" cy="5191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Documents and Settings\Admin\Мои документы\Загрузки\odinochestvo_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492895"/>
            <a:ext cx="4336813" cy="284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9921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7. С меня достаточно. Я тебя не люблю</a:t>
            </a:r>
          </a:p>
        </p:txBody>
      </p:sp>
      <p:pic>
        <p:nvPicPr>
          <p:cNvPr id="8194" name="Picture 2" descr="C:\Documents and Settings\Admin\Мои документы\Загрузки\21878946-Наружная-портрет-грустно-девушка-смотрит-продуманный-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06"/>
          <a:stretch/>
        </p:blipFill>
        <p:spPr bwMode="auto">
          <a:xfrm>
            <a:off x="683568" y="1551406"/>
            <a:ext cx="3680642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Documents and Settings\Admin\Мои документы\Загрузки\G2o1u2aOci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372681"/>
            <a:ext cx="4985394" cy="332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18258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43</TotalTime>
  <Words>246</Words>
  <Application>Microsoft Office PowerPoint</Application>
  <PresentationFormat>Экран (4:3)</PresentationFormat>
  <Paragraphs>13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Ясность</vt:lpstr>
      <vt:lpstr>7 фраз, которые разрушающе действуют на психику вашего ребенка</vt:lpstr>
      <vt:lpstr>Презентация PowerPoint</vt:lpstr>
      <vt:lpstr>1. Не плачь, это не имеет большого значения</vt:lpstr>
      <vt:lpstr>2. Как бы я хотела, чтобы ты был больше похож на брата</vt:lpstr>
      <vt:lpstr>3. Ты никогда ничего не можешь сделать правильно</vt:lpstr>
      <vt:lpstr>4. Ты заставляешь меня краснеть</vt:lpstr>
      <vt:lpstr>5. Ты очень толстый/уродливый/глупый</vt:lpstr>
      <vt:lpstr>6. Я жалею, что тебя родила</vt:lpstr>
      <vt:lpstr>7. С меня достаточно. Я тебя не люблю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 фраз, которые разрушающе действуют на психику вашего ребенка</dc:title>
  <dc:creator>Догадова</dc:creator>
  <cp:lastModifiedBy>Догадова</cp:lastModifiedBy>
  <cp:revision>6</cp:revision>
  <dcterms:created xsi:type="dcterms:W3CDTF">2016-07-30T10:46:05Z</dcterms:created>
  <dcterms:modified xsi:type="dcterms:W3CDTF">2016-10-16T08:47:36Z</dcterms:modified>
</cp:coreProperties>
</file>