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58" r:id="rId9"/>
    <p:sldId id="264" r:id="rId10"/>
    <p:sldId id="265" r:id="rId11"/>
    <p:sldId id="266" r:id="rId12"/>
    <p:sldId id="267" r:id="rId13"/>
    <p:sldId id="268" r:id="rId14"/>
    <p:sldId id="272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1CFFDC8-43A5-4318-937A-00B5A051739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DC1446-B89D-414D-8F39-5E6003E8AF59}" type="datetimeFigureOut">
              <a:rPr lang="ru-RU" smtClean="0"/>
              <a:t>03.10.2014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A4%D0%B0%D0%B9%D0%BB:Jan_Pawe%C5%82_II_portret_Z._Koty%C5%82%C5%82o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/>
              <a:t>30 СЕНТЯБРЯ – ДЕНЬ ИНТЕРНЕТА В </a:t>
            </a:r>
            <a:r>
              <a:rPr lang="ru-RU" sz="4000" b="1" dirty="0" smtClean="0"/>
              <a:t>РОССИИ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622504" cy="1066800"/>
          </a:xfrm>
        </p:spPr>
        <p:txBody>
          <a:bodyPr>
            <a:noAutofit/>
          </a:bodyPr>
          <a:lstStyle/>
          <a:p>
            <a:r>
              <a:rPr lang="ru-RU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Информационные </a:t>
            </a:r>
            <a:r>
              <a:rPr lang="ru-RU" sz="28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минуты</a:t>
            </a:r>
            <a:endParaRPr lang="ru-RU" sz="2800" b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Admin\Мои документы\Мои рисунки\Рисунок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06" y="476672"/>
            <a:ext cx="3379837" cy="231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9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200" dirty="0" smtClean="0"/>
              <a:t>Домен </a:t>
            </a:r>
            <a:r>
              <a:rPr lang="ru-RU" sz="4200" dirty="0"/>
              <a:t>– </a:t>
            </a:r>
            <a:r>
              <a:rPr lang="ru-RU" sz="4200" dirty="0" smtClean="0"/>
              <a:t>«. </a:t>
            </a:r>
            <a:r>
              <a:rPr lang="en-US" sz="4200" dirty="0"/>
              <a:t>r</a:t>
            </a:r>
            <a:r>
              <a:rPr lang="ru-RU" sz="4200" dirty="0" smtClean="0"/>
              <a:t>u»</a:t>
            </a:r>
            <a:endParaRPr lang="ru-RU" sz="4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576" y="1340768"/>
            <a:ext cx="7620000" cy="4800600"/>
          </a:xfrm>
        </p:spPr>
        <p:txBody>
          <a:bodyPr/>
          <a:lstStyle/>
          <a:p>
            <a:r>
              <a:rPr lang="ru-RU" dirty="0"/>
              <a:t>Дату 7 апреля некоторые в нашей стране считают Днём Рунета. Это связано с тем, что в международной базе данных в этот день в 1994 году впервые появился домен </a:t>
            </a:r>
            <a:r>
              <a:rPr lang="ru-RU" dirty="0" smtClean="0"/>
              <a:t>«.</a:t>
            </a:r>
            <a:r>
              <a:rPr lang="ru-RU" dirty="0" err="1" smtClean="0"/>
              <a:t>ru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Но </a:t>
            </a:r>
            <a:r>
              <a:rPr lang="ru-RU" dirty="0"/>
              <a:t>Интернет впервые пришел в нашу страну еще раньше – около 14 лет назад. Именно тогда официально был зарегистрирован домен </a:t>
            </a:r>
            <a:r>
              <a:rPr lang="ru-RU" dirty="0" smtClean="0"/>
              <a:t>«.SU» </a:t>
            </a:r>
            <a:r>
              <a:rPr lang="ru-RU" dirty="0"/>
              <a:t>– </a:t>
            </a:r>
            <a:r>
              <a:rPr lang="ru-RU" dirty="0" err="1"/>
              <a:t>Soviet</a:t>
            </a:r>
            <a:r>
              <a:rPr lang="ru-RU" dirty="0"/>
              <a:t> </a:t>
            </a:r>
            <a:r>
              <a:rPr lang="ru-RU" dirty="0" err="1"/>
              <a:t>Union</a:t>
            </a:r>
            <a:r>
              <a:rPr lang="ru-RU" dirty="0"/>
              <a:t>. Затем произошел распад Советского Союза. Вскоре после этого домен </a:t>
            </a:r>
            <a:r>
              <a:rPr lang="ru-RU" dirty="0" smtClean="0"/>
              <a:t>«.SU» был </a:t>
            </a:r>
            <a:r>
              <a:rPr lang="ru-RU" dirty="0"/>
              <a:t>заморожен, в Интернете был создан новый домен – </a:t>
            </a:r>
            <a:r>
              <a:rPr lang="ru-RU" dirty="0" smtClean="0"/>
              <a:t>«.</a:t>
            </a:r>
            <a:r>
              <a:rPr lang="en-US" dirty="0" err="1" smtClean="0"/>
              <a:t>ru</a:t>
            </a:r>
            <a:r>
              <a:rPr lang="ru-RU" dirty="0" smtClean="0"/>
              <a:t>».</a:t>
            </a:r>
            <a:endParaRPr lang="en-US" dirty="0"/>
          </a:p>
          <a:p>
            <a:pPr marL="11430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6147" name="Picture 3" descr="C:\Documents and Settings\Admin\Мои документы\Мои рисунки\Копия Рисунок0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89" y="5027683"/>
            <a:ext cx="6858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81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 smtClean="0"/>
              <a:t>Празднование Дня Интернета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196952"/>
          </a:xfrm>
        </p:spPr>
        <p:txBody>
          <a:bodyPr/>
          <a:lstStyle/>
          <a:p>
            <a:r>
              <a:rPr lang="ru-RU" dirty="0"/>
              <a:t>Первые празднества в честь Интернета состоялись в нашей стране в 1998 году. Они проходили в столице. На торжестве присутствовало около 200 человек. На следующий год данный праздник отмечался уже с большим размахом. Тогда прошел фестиваль под названием </a:t>
            </a:r>
            <a:r>
              <a:rPr lang="ru-RU" dirty="0" smtClean="0"/>
              <a:t>«Неделя Интернет-технологий». </a:t>
            </a:r>
            <a:r>
              <a:rPr lang="ru-RU" dirty="0"/>
              <a:t>Этот фестиваль включал в себя обширную конкурсную программу, многие мероприятия проводились онлайн. Участвовало очень большое количество компаний из разных стран мира.</a:t>
            </a:r>
          </a:p>
          <a:p>
            <a:endParaRPr lang="ru-RU" dirty="0"/>
          </a:p>
        </p:txBody>
      </p:sp>
      <p:pic>
        <p:nvPicPr>
          <p:cNvPr id="3074" name="Picture 2" descr="C:\Documents and Settings\Admin\Мои документы\Мои рисунки\К кл.часу\Праздники\Рисунок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56" r="18478" b="6385"/>
          <a:stretch/>
        </p:blipFill>
        <p:spPr bwMode="auto">
          <a:xfrm>
            <a:off x="4860032" y="4785568"/>
            <a:ext cx="1816405" cy="190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539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 smtClean="0"/>
              <a:t>Рунет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3600" dirty="0" smtClean="0"/>
              <a:t>(русскоязычный сегмент</a:t>
            </a:r>
            <a:r>
              <a:rPr lang="en-US" sz="3600" dirty="0" smtClean="0"/>
              <a:t> </a:t>
            </a:r>
            <a:r>
              <a:rPr lang="ru-RU" sz="3600" dirty="0" smtClean="0"/>
              <a:t>Интернета)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Российский </a:t>
            </a:r>
            <a:r>
              <a:rPr lang="ru-RU" dirty="0"/>
              <a:t>Интернет сделал нашу жизнь проще и интереснее. Интернет позволяет осуществлять огромное количество функций, на реализацию которых раньше приходилось затрачивать массу времени и усилий.</a:t>
            </a:r>
          </a:p>
          <a:p>
            <a:r>
              <a:rPr lang="ru-RU" dirty="0"/>
              <a:t>Появление большого количества русскоязычных сайтов сделало доступной информацию даже для тех, кто не владеет иностранными языками. Появились новые возможности для расширения рынка сбыта, импорта и экспорта.</a:t>
            </a:r>
          </a:p>
          <a:p>
            <a:endParaRPr lang="ru-RU" dirty="0"/>
          </a:p>
        </p:txBody>
      </p:sp>
      <p:pic>
        <p:nvPicPr>
          <p:cNvPr id="13314" name="Picture 2" descr="C:\Documents and Settings\Admin\Мои документы\Мои рисунки\internet-day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48495"/>
            <a:ext cx="20955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12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Плюсы Интернета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/>
              <a:t>В настоящее время количество пользователей сети Интернет все время увеличивается. </a:t>
            </a:r>
            <a:r>
              <a:rPr lang="ru-RU" dirty="0" smtClean="0"/>
              <a:t>Люди </a:t>
            </a:r>
            <a:r>
              <a:rPr lang="ru-RU" dirty="0"/>
              <a:t>получают все больше возможностей для работы, общения, развлечений, отдыха, бизнеса, покупок и т.д.</a:t>
            </a:r>
          </a:p>
          <a:p>
            <a:endParaRPr lang="ru-RU" dirty="0"/>
          </a:p>
        </p:txBody>
      </p:sp>
      <p:pic>
        <p:nvPicPr>
          <p:cNvPr id="2052" name="Picture 4" descr="C:\Documents and Settings\Admin\Мои документы\Мои рисунки\Копия 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409" y="3330443"/>
            <a:ext cx="3247313" cy="28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24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Плюсы Интернета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30963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/>
              <a:t>Сегодня при помощи мировой глобальной сети мы можем общаться, обмениваться письмами, фотографиями, видеофайлами, мы можем искать необходимую информацию, нужные фильмы и любимую музыку. Интернет очень хорошо помогает в учебе и работе. Не выходя из дома, мы можем совершать покупки и оплачивать счета, что очень удобно. Очень большой популярностью сегодня пользуются различные социальные сети, где можно найти своих бывших одноклассников, сокурсников, коллег сослуживцев, просто знакомых и т.д</a:t>
            </a:r>
            <a:r>
              <a:rPr lang="ru-RU" sz="2000" dirty="0" smtClean="0"/>
              <a:t>.</a:t>
            </a:r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11266" name="Picture 2" descr="C:\Documents and Settings\Admin\Мои документы\Мои рисунки\ava_bez_av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37111"/>
            <a:ext cx="2376404" cy="190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5912" y="4437112"/>
            <a:ext cx="48245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Сегодня существует много разных Интернет – олимпиад по разным предметам, которые дают ученикам возможность принять участие даже в международных конкурсах.</a:t>
            </a:r>
          </a:p>
        </p:txBody>
      </p:sp>
    </p:spTree>
    <p:extLst>
      <p:ext uri="{BB962C8B-B14F-4D97-AF65-F5344CB8AC3E}">
        <p14:creationId xmlns:p14="http://schemas.microsoft.com/office/powerpoint/2010/main" val="1863435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Минусы </a:t>
            </a:r>
            <a:r>
              <a:rPr lang="ru-RU" sz="4000" dirty="0" smtClean="0"/>
              <a:t>Интернета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Интернет можно также подвергнуть критике. Миллионы людей во всем мире каждый день заходят в Интернет. У кое-кого это уже в крови – быть в Интернете. Это, конечно, плохо, когда человек отдает предпочтение виртуальной жизни перед реальностью, когда Интернет становится образом жизни. Все должно иметь умные границы и нельзя сидеть в нем 24 часа в сутки. </a:t>
            </a:r>
          </a:p>
        </p:txBody>
      </p:sp>
      <p:pic>
        <p:nvPicPr>
          <p:cNvPr id="4099" name="Picture 3" descr="C:\Documents and Settings\Admin\Мои документы\Мои рисунки\Рисунок2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06"/>
          <a:stretch/>
        </p:blipFill>
        <p:spPr bwMode="auto">
          <a:xfrm>
            <a:off x="4788024" y="4105650"/>
            <a:ext cx="2232248" cy="228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840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Российский </a:t>
            </a:r>
            <a:r>
              <a:rPr lang="ru-RU" sz="4000" dirty="0"/>
              <a:t>домен – «.</a:t>
            </a:r>
            <a:r>
              <a:rPr lang="ru-RU" sz="4000" dirty="0" err="1"/>
              <a:t>рф</a:t>
            </a:r>
            <a:r>
              <a:rPr lang="ru-RU" sz="4000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12 мая 2010 года появился новый российский домен – «.</a:t>
            </a:r>
            <a:r>
              <a:rPr lang="ru-RU" dirty="0" err="1"/>
              <a:t>рф</a:t>
            </a:r>
            <a:r>
              <a:rPr lang="ru-RU" dirty="0"/>
              <a:t>» (Российская Федерация). Он позволяет использовать кириллические символы в адресе URL.</a:t>
            </a:r>
          </a:p>
          <a:p>
            <a:endParaRPr lang="ru-RU" dirty="0"/>
          </a:p>
        </p:txBody>
      </p:sp>
      <p:pic>
        <p:nvPicPr>
          <p:cNvPr id="5" name="Picture 2" descr="C:\Documents and Settings\Admin\Мои документы\Мои рисунки\К кл.часу\Символы России\9913424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145" y="3356992"/>
            <a:ext cx="328414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1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«Всемирная сеть»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404864"/>
          </a:xfrm>
        </p:spPr>
        <p:txBody>
          <a:bodyPr/>
          <a:lstStyle/>
          <a:p>
            <a:r>
              <a:rPr lang="ru-RU" dirty="0"/>
              <a:t>Интернет представляет собой всемирную систему объединённых компьютерных сетей. Известны такие названия, как «Всемирная сеть» и «Глобальная сеть». В обиходе его часто называют просто «Инет».</a:t>
            </a:r>
          </a:p>
          <a:p>
            <a:r>
              <a:rPr lang="ru-RU" dirty="0"/>
              <a:t>Нашу современную жизнь уже практически невозможно представить без Всемирной сети.</a:t>
            </a:r>
          </a:p>
        </p:txBody>
      </p:sp>
      <p:pic>
        <p:nvPicPr>
          <p:cNvPr id="4098" name="Picture 2" descr="C:\Documents and Settings\Admin\Мои документы\Мои рисунки\Рисунок0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49080"/>
            <a:ext cx="291645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36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/>
              <a:t>История праздника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692896"/>
          </a:xfrm>
        </p:spPr>
        <p:txBody>
          <a:bodyPr/>
          <a:lstStyle/>
          <a:p>
            <a:r>
              <a:rPr lang="ru-RU" dirty="0"/>
              <a:t>В России отмечать День Интернета 30 сентября предложила в 1998 году компания IT </a:t>
            </a:r>
            <a:r>
              <a:rPr lang="ru-RU" dirty="0" err="1"/>
              <a:t>Infoart</a:t>
            </a:r>
            <a:r>
              <a:rPr lang="ru-RU" dirty="0"/>
              <a:t> </a:t>
            </a:r>
            <a:r>
              <a:rPr lang="ru-RU" dirty="0" err="1"/>
              <a:t>Stars</a:t>
            </a:r>
            <a:r>
              <a:rPr lang="ru-RU" dirty="0"/>
              <a:t>. Она разным организациям и фирмам разослала предложение создать ежегодный праздник – День Интернета и назначить его на 30 сентября. Также было предложено организовать перепись «населения Рунета». На тот момент насчитывалось около одного миллиона пользователей.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1026" name="Picture 2" descr="C:\Documents and Settings\Admin\Мои документы\Мои рисунки\К кл.часу\Символы России\9913424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93096"/>
            <a:ext cx="328414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12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/>
              <a:t>История Интернета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3629000"/>
          </a:xfrm>
        </p:spPr>
        <p:txBody>
          <a:bodyPr/>
          <a:lstStyle/>
          <a:p>
            <a:pPr marL="114300" indent="0">
              <a:buNone/>
            </a:pPr>
            <a:r>
              <a:rPr lang="ru-RU" sz="2000" dirty="0" smtClean="0"/>
              <a:t>История </a:t>
            </a:r>
            <a:r>
              <a:rPr lang="ru-RU" sz="2000" dirty="0"/>
              <a:t>Интернета началась 2 сентября 1969 года.</a:t>
            </a:r>
          </a:p>
          <a:p>
            <a:pPr marL="114300" indent="0">
              <a:buNone/>
            </a:pPr>
            <a:r>
              <a:rPr lang="ru-RU" sz="2000" dirty="0"/>
              <a:t>Тогда группа исследователей, состоящая из 20 ученых, встретилась в лаборатории Лена </a:t>
            </a:r>
            <a:r>
              <a:rPr lang="ru-RU" sz="2000" dirty="0" err="1"/>
              <a:t>Кляйнрока</a:t>
            </a:r>
            <a:r>
              <a:rPr lang="ru-RU" sz="2000" dirty="0"/>
              <a:t> при калифорнийском университете в Лос-Анджелесе. Собрались они там, чтобы наблюдать событие величайшей важности – два компьютера при помощи обычного кабеля, длина которого составляла 3 метра, обменивались между собой тестовыми данными. Так зародился Интернет, и. можно сказать, началась новая эра в истории развития человеческой цивилизации.</a:t>
            </a:r>
          </a:p>
          <a:p>
            <a:endParaRPr lang="ru-RU" dirty="0"/>
          </a:p>
        </p:txBody>
      </p:sp>
      <p:pic>
        <p:nvPicPr>
          <p:cNvPr id="5122" name="Picture 2" descr="C:\Documents and Settings\Admin\Мои документы\РИСУНКИ\Компьютер\Рисунок2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78401" y="4375197"/>
            <a:ext cx="1761806" cy="202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Admin\Мои документы\Мои рисунки\Рисунок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57010"/>
            <a:ext cx="2294133" cy="194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3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/>
              <a:t>История Интернета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3240360"/>
          </a:xfrm>
        </p:spPr>
        <p:txBody>
          <a:bodyPr/>
          <a:lstStyle/>
          <a:p>
            <a:r>
              <a:rPr lang="ru-RU" dirty="0"/>
              <a:t>В 1988 году был разработан протокол </a:t>
            </a:r>
            <a:r>
              <a:rPr lang="ru-RU" dirty="0" err="1"/>
              <a:t>Internet</a:t>
            </a:r>
            <a:r>
              <a:rPr lang="ru-RU" dirty="0"/>
              <a:t> </a:t>
            </a:r>
            <a:r>
              <a:rPr lang="ru-RU" dirty="0" err="1"/>
              <a:t>Relay</a:t>
            </a:r>
            <a:r>
              <a:rPr lang="ru-RU" dirty="0"/>
              <a:t> </a:t>
            </a:r>
            <a:r>
              <a:rPr lang="ru-RU" dirty="0" err="1"/>
              <a:t>Chat</a:t>
            </a:r>
            <a:r>
              <a:rPr lang="ru-RU" dirty="0"/>
              <a:t> (IRC), что дало возможность общаться в сети в реальном времени. В Европе в 1989 году возникла концепция Всемирной паутины, автором которой стал знаменитый учёный Тим </a:t>
            </a:r>
            <a:r>
              <a:rPr lang="ru-RU" dirty="0" err="1"/>
              <a:t>Бернерс</a:t>
            </a:r>
            <a:r>
              <a:rPr lang="ru-RU" dirty="0"/>
              <a:t>-Ли из Британии.</a:t>
            </a:r>
          </a:p>
          <a:p>
            <a:r>
              <a:rPr lang="ru-RU" dirty="0"/>
              <a:t>В 1990 году было осуществлено первое в истории подключение к Интернету при помощи телефонной линии. Всемирная паутина в 1991 году стала общедоступной в Интернете.</a:t>
            </a:r>
          </a:p>
          <a:p>
            <a:endParaRPr lang="ru-RU" dirty="0"/>
          </a:p>
        </p:txBody>
      </p:sp>
      <p:pic>
        <p:nvPicPr>
          <p:cNvPr id="7170" name="Picture 2" descr="C:\Documents and Settings\Admin\Мои документы\Мои рисунки\Рисунок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57" y="4221088"/>
            <a:ext cx="2134483" cy="228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82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/>
              <a:t>История Интернета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260848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Интернет в современном его виде появился 17 мая 1991 года. До этого момента уже существовала и широко использовались такие сервис, как электронная почта, перекачка файлов и новостные рассылки. А в этот день произошло утверждение стандарта для страниц WWW (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Wide</a:t>
            </a:r>
            <a:r>
              <a:rPr lang="ru-RU" dirty="0"/>
              <a:t> </a:t>
            </a:r>
            <a:r>
              <a:rPr lang="ru-RU" dirty="0" err="1"/>
              <a:t>Web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pic>
        <p:nvPicPr>
          <p:cNvPr id="5123" name="Picture 3" descr="C:\Documents and Settings\Admin\Мои документы\Мои рисунки\Рисунок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58487"/>
            <a:ext cx="3445008" cy="242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91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3600" dirty="0"/>
              <a:t>Как возникла идея появления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Дня </a:t>
            </a:r>
            <a:r>
              <a:rPr lang="ru-RU" sz="3600" dirty="0"/>
              <a:t>Интернета?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95936" y="1600200"/>
            <a:ext cx="4081264" cy="432603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 smtClean="0"/>
              <a:t>Первая </a:t>
            </a:r>
            <a:r>
              <a:rPr lang="ru-RU" sz="2000" dirty="0"/>
              <a:t>попытка сделать обособленный праздник для всех пользователей всемирной паутины предпринял ни кто иной, как Папа Римский Иоанн Павел II ещё в далеком 1998 году, когда Интернет представлял из себя, довольно жалкое зрелище</a:t>
            </a:r>
            <a:r>
              <a:rPr lang="ru-RU" sz="2000" dirty="0" smtClean="0"/>
              <a:t>.</a:t>
            </a:r>
          </a:p>
          <a:p>
            <a:pPr marL="114300" indent="0">
              <a:buNone/>
            </a:pPr>
            <a:r>
              <a:rPr lang="ru-RU" sz="2000" dirty="0"/>
              <a:t>В 1998 году католическая церковь признала всемирную сеть сокровищницей человеческого </a:t>
            </a:r>
            <a:r>
              <a:rPr lang="ru-RU" sz="2000" dirty="0" smtClean="0"/>
              <a:t>знания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8" name="Picture 4" descr="Jan Paweł II portret Z. Kotyłło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2952328" cy="436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341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Покровитель Интернета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0" y="1600200"/>
            <a:ext cx="3937249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/>
              <a:t>Интернет даже получил своего собственного святого покровителя. С 2000 года им принято считать святого Исидора Севильского, хотя, это и не было утверждено церковью официально. Исидор Севильский был испанским епископом и жил в 560-636 годах. Выбор пал именно на этого святого, т.к. он считается первым энциклопедистом, который внес существенный вклад в историю Средних веков.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3078" name="Picture 6" descr="http://credoindeum.ru/_pu/1/468999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3168352" cy="377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466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/>
              <a:t>Международный </a:t>
            </a:r>
            <a:r>
              <a:rPr lang="ru-RU" sz="4000" dirty="0" smtClean="0"/>
              <a:t>день</a:t>
            </a:r>
            <a:br>
              <a:rPr lang="ru-RU" sz="4000" dirty="0" smtClean="0"/>
            </a:br>
            <a:r>
              <a:rPr lang="ru-RU" sz="4000" dirty="0" smtClean="0"/>
              <a:t>БЕЗ </a:t>
            </a:r>
            <a:r>
              <a:rPr lang="ru-RU" sz="4000" dirty="0"/>
              <a:t>Интернета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Оказывается, существует даже и такой необычный праздник, как «Международный день БЕЗ Интернета». Он отмечается 27 января, его учредители призывает всех хотя бы раз в году провести целый день только в «реальном» мире.</a:t>
            </a:r>
          </a:p>
          <a:p>
            <a:endParaRPr lang="ru-RU" dirty="0"/>
          </a:p>
        </p:txBody>
      </p:sp>
      <p:pic>
        <p:nvPicPr>
          <p:cNvPr id="8195" name="Picture 3" descr="C:\Documents and Settings\Admin\Мои документы\Мои рисунки\article841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29000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445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171</TotalTime>
  <Words>926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Соседство</vt:lpstr>
      <vt:lpstr>30 СЕНТЯБРЯ – ДЕНЬ ИНТЕРНЕТА В РОССИИ</vt:lpstr>
      <vt:lpstr>«Всемирная сеть» </vt:lpstr>
      <vt:lpstr>История праздника</vt:lpstr>
      <vt:lpstr>История Интернета</vt:lpstr>
      <vt:lpstr>История Интернета</vt:lpstr>
      <vt:lpstr>История Интернета</vt:lpstr>
      <vt:lpstr>Как возникла идея появления  Дня Интернета?</vt:lpstr>
      <vt:lpstr>Покровитель Интернета</vt:lpstr>
      <vt:lpstr>Международный день БЕЗ Интернета</vt:lpstr>
      <vt:lpstr>Домен – «. ru»</vt:lpstr>
      <vt:lpstr>Празднование Дня Интернета</vt:lpstr>
      <vt:lpstr>Рунет  (русскоязычный сегмент Интернета)</vt:lpstr>
      <vt:lpstr>Плюсы Интернета</vt:lpstr>
      <vt:lpstr>Плюсы Интернета</vt:lpstr>
      <vt:lpstr>Минусы Интернета</vt:lpstr>
      <vt:lpstr>Российский домен – «.рф»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СЕНТЯБРЯ – ДЕНЬ ИНТЕРНЕТА В РОССИИ</dc:title>
  <dc:creator>Догадова</dc:creator>
  <cp:lastModifiedBy>Догадова</cp:lastModifiedBy>
  <cp:revision>15</cp:revision>
  <dcterms:created xsi:type="dcterms:W3CDTF">2014-10-03T14:27:47Z</dcterms:created>
  <dcterms:modified xsi:type="dcterms:W3CDTF">2014-10-03T17:31:30Z</dcterms:modified>
</cp:coreProperties>
</file>