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336600"/>
    <a:srgbClr val="669900"/>
    <a:srgbClr val="339966"/>
    <a:srgbClr val="993366"/>
    <a:srgbClr val="0066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B2AD-E487-4174-9293-54EAEB7142AF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8CCA-2E31-499A-A7F2-FCDDCF1CD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5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8CCA-2E31-499A-A7F2-FCDDCF1CD3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4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5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9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1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1ABB-1EE3-4920-82D5-F3D7603F68B9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21CE2-8D6A-4AFA-9894-D47155F58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2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7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19" Type="http://schemas.openxmlformats.org/officeDocument/2006/relationships/image" Target="../media/image23.gif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9750" y="5244278"/>
            <a:ext cx="7772400" cy="131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Конкурсная </a:t>
            </a:r>
            <a:r>
              <a:rPr lang="ru-RU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программа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мальчиков 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девочек</a:t>
            </a:r>
            <a:endParaRPr lang="ru-RU" sz="40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86" y="851226"/>
            <a:ext cx="4284426" cy="44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0" y="756929"/>
            <a:ext cx="4508287" cy="45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535" y="606579"/>
            <a:ext cx="5616624" cy="151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«Спецназ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» (только для мальчиков)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212976"/>
            <a:ext cx="807524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Мальчики наши – будущие защитники Отечества. И физическая подготовка здесь очень важна. Кто больше всех отожмется от пола. В конкурсе принимают участие только желающие.</a:t>
            </a:r>
          </a:p>
        </p:txBody>
      </p:sp>
      <p:pic>
        <p:nvPicPr>
          <p:cNvPr id="5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Documents and Settings\Admin\Мои документы\Загрузки\D_IAxCzWwAAQ-V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01" y="4738172"/>
            <a:ext cx="3125565" cy="21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Admin\Мои документы\Загрузки\2e2843e2ade511d88df42c8a44a73c7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77" y="4379002"/>
            <a:ext cx="2606501" cy="24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95596"/>
            <a:ext cx="5732309" cy="15121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«Весёлый художник»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34431"/>
            <a:ext cx="8075240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очереди от каждой команды вызываются по одному участнику. Участник должен мелом на доске как можно быстрее нарисовать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рабочей рукой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предмет, который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написан на листочке.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 команда, которая первой отгадает, что именно нарисовано на доске, выигрывает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44216" cy="2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6579"/>
            <a:ext cx="5400600" cy="15121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Стелы Амура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14" y="3140968"/>
            <a:ext cx="8198341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latin typeface="Arial" pitchFamily="34" charset="0"/>
                <a:cs typeface="Arial" pitchFamily="34" charset="0"/>
              </a:rPr>
              <a:t>От команды приглашаются 3 участника. В командной борьбе набрать наибольшее число очков в игре «</a:t>
            </a:r>
            <a:r>
              <a:rPr lang="ru-RU" sz="2500" dirty="0" err="1">
                <a:latin typeface="Arial" pitchFamily="34" charset="0"/>
                <a:cs typeface="Arial" pitchFamily="34" charset="0"/>
              </a:rPr>
              <a:t>Дартс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5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Загрузки\смешной-купидон-28783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34" y="4126362"/>
            <a:ext cx="3251216" cy="25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80728"/>
            <a:ext cx="67174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 этот день 8 Марта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Мы желаем </a:t>
            </a: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вам </a:t>
            </a: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добра.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 цветов охапку,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И весеннего тепла.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Много радости, здоровья,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красивыми </a:t>
            </a: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всегда, 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Чтоб счастливая улыбка</a:t>
            </a:r>
          </a:p>
          <a:p>
            <a:pPr marL="0" indent="0">
              <a:buNone/>
            </a:pPr>
            <a:r>
              <a:rPr lang="ru-RU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Не сходила бы с лица</a:t>
            </a: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8 марта\0_6ed79_87f2e67d_L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76375"/>
            <a:ext cx="349188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1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1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Хозяюшка»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79" y="3068960"/>
            <a:ext cx="8229600" cy="144016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В течение двух минут на листочках бумаги запишите продукты, начинающиеся на букву «К». Победит та команда, чьё меню окажется длиннее.</a:t>
            </a:r>
          </a:p>
          <a:p>
            <a:endParaRPr lang="ru-RU" dirty="0"/>
          </a:p>
        </p:txBody>
      </p:sp>
      <p:pic>
        <p:nvPicPr>
          <p:cNvPr id="4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944216" cy="2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Загрузки\buckwheat-porridge-vector-4048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78514"/>
            <a:ext cx="2469902" cy="21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Загрузки\бинокли-25385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1350"/>
            <a:ext cx="2162027" cy="24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 2</a:t>
            </a:r>
            <a:b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«Диверсанты»</a:t>
            </a:r>
            <a:endParaRPr lang="ru-RU" sz="40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90" y="3019520"/>
            <a:ext cx="8229600" cy="262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Любому из нас нужна очень хорошая память. Сейчас потренируем вашу память. На слайде демонстрируются различные предметы. Через 1 минуту команде нужно записать на листок максимальное число предметов после того, как предметы уберут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C:\Documents and Settings\Admin\Мои документы\Downloads\item_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69" y="4951276"/>
            <a:ext cx="1707649" cy="16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Documents and Settings\Admin\Мои документы\Downloads\normal_mazda_2008-2_1600x1200_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42" y="5065873"/>
            <a:ext cx="3458686" cy="1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Documents and Settings\Admin\Мои документы\Downloads\phpThumb_generated_thumbnail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24" y="4077071"/>
            <a:ext cx="1929920" cy="14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Downloads\figura2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03" y="2825563"/>
            <a:ext cx="1287311" cy="1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heart-clipart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36" y="2716588"/>
            <a:ext cx="1224136" cy="11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Downloads\doublemint3x_e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4" y="169368"/>
            <a:ext cx="1925915" cy="1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Мои документы\Downloads\Cartoon_Do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23" y="175048"/>
            <a:ext cx="1582174" cy="24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Admin\Мои документы\Downloads\zs5777-stvorec-lar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77415"/>
            <a:ext cx="1859363" cy="18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Admin\Мои документы\Downloads\tomas_arad_red_ro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40" y="1409882"/>
            <a:ext cx="1649592" cy="20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Admin\Мои документы\Downloads\mothers_day_flowers_mushroom_plants-1979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29" y="3835829"/>
            <a:ext cx="1499738" cy="149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Admin\Мои документы\Downloads\landofart.ru-goluboy-karandash-148x14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50" y="5279407"/>
            <a:ext cx="1668315" cy="1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Мои документы\Downloads\xcalc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" y="4752493"/>
            <a:ext cx="2023898" cy="20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Admin\Мои документы\Downloads\rxDefVIXvkJgw6kVMltIYnfaqU37hBM4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2" r="28268"/>
          <a:stretch/>
        </p:blipFill>
        <p:spPr bwMode="auto">
          <a:xfrm rot="763134">
            <a:off x="5857554" y="1867429"/>
            <a:ext cx="1191006" cy="2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Documents and Settings\Admin\Мои документы\Downloads\fish_07_s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3" y="183740"/>
            <a:ext cx="1868213" cy="122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Documents and Settings\Admin\Мои документы\Downloads\64003332_022724189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93" y="243757"/>
            <a:ext cx="1504431" cy="21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Documents and Settings\Admin\Мои документы\Downloads\557828_201212122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" y="260648"/>
            <a:ext cx="1431217" cy="2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Documents and Settings\Admin\Мои документы\Downloads\dng_5rub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5" y="2559638"/>
            <a:ext cx="1191794" cy="1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3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«Найди слово»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2961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itchFamily="34" charset="0"/>
                <a:cs typeface="Arial" pitchFamily="34" charset="0"/>
              </a:rPr>
              <a:t>Отгадайте, какие слова зашифрованы. Например,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АЛАТЕРК – ТАРЕЛКА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. Ответы записывайте на листочках.</a:t>
            </a:r>
            <a:endParaRPr lang="ru-RU" sz="2500" dirty="0"/>
          </a:p>
        </p:txBody>
      </p:sp>
      <p:pic>
        <p:nvPicPr>
          <p:cNvPr id="4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4"/>
            <a:ext cx="1944216" cy="2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51720" y="3543987"/>
            <a:ext cx="2664296" cy="320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КОЖАЛ –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ШКААЧ –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ДМОНЧЕА  –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СЕОТТ –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СЛОТ – 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ЛЕКСОР –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631" y="3562130"/>
            <a:ext cx="244827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ЛОЖКА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ЧАШКА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ЧЕМОДАН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ТЕСТО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СТОЛ</a:t>
            </a:r>
          </a:p>
          <a:p>
            <a:pPr>
              <a:spcBef>
                <a:spcPts val="600"/>
              </a:spcBef>
            </a:pP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КРЕСЛО</a:t>
            </a:r>
          </a:p>
        </p:txBody>
      </p:sp>
      <p:pic>
        <p:nvPicPr>
          <p:cNvPr id="5123" name="Picture 3" descr="C:\Documents and Settings\Admin\Мои документы\Загрузки\depositphotos_103752574-stock-illustration-travel-suitcase-with-stic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29" y="4607850"/>
            <a:ext cx="2369572" cy="20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95596"/>
            <a:ext cx="5400600" cy="15121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«Будущий артист 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(артистка)»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01008"/>
            <a:ext cx="8075240" cy="262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конкура вызываются поочередно по одному участнику от каждой команды. Вам предлагается, проявив воображение и артистичность, выполнить публично без соответствующих предметов задания.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1944216" cy="2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depositphotos_9995899-stock-illustration-illustration-of-boy-on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7301"/>
            <a:ext cx="3119108" cy="23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6579"/>
            <a:ext cx="5400600" cy="15121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«Ночной дозор»</a:t>
            </a:r>
            <a:endParaRPr lang="ru-RU" sz="40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827" y="2492896"/>
            <a:ext cx="8075240" cy="262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Ваш наблюдательный пункт находится на «болоте». Нашли кочку, но очень маленькую. На ней можно стоять только на носочке одной ноги. Кто первый оступится и «упадет» в «болото», тот выбывает из состязания. Победит команда, чей участник простит дольше.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depositphotos_34407115-stock-illustration-boom-comic-book-explosion-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01" r="3093" b="3622"/>
          <a:stretch/>
        </p:blipFill>
        <p:spPr bwMode="auto">
          <a:xfrm>
            <a:off x="6084168" y="4118548"/>
            <a:ext cx="2798575" cy="27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6579"/>
            <a:ext cx="5400600" cy="151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«Заминированное поле»</a:t>
            </a:r>
            <a:endParaRPr lang="ru-RU" sz="40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899888"/>
            <a:ext cx="8075240" cy="262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Ночь. Темно. Вам нужно пройти через «заминирован-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поле» и не задеть ни одной «мины». С завязан-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ными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глазами обойти 4 «мины». Кто зацепит «мину», тот выбывает из конкурса.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Documents and Settings\Admin\Мои документы\Загрузки\2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4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6579"/>
            <a:ext cx="5400600" cy="151216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«Интеллектуал»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803" y="3212976"/>
            <a:ext cx="8075240" cy="2625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Вопросы команде мальчиков: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Вопросы команде девочек: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Admin\Мои документы\РИСУНКИ\8 марта\Копия 0_9dcd3_90de51d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44216" cy="2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Admin\Мои документы\Загрузки\balerina_small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8526"/>
            <a:ext cx="2057130" cy="29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get-pdb/901820/59a7e970-8156-4d10-a3f2-4a0ce195a01e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76426"/>
            <a:ext cx="1895830" cy="27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371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Конкурс 1 «Хозяюшка»</vt:lpstr>
      <vt:lpstr>Конкурс 2 «Диверсанты»</vt:lpstr>
      <vt:lpstr>Презентация PowerPoint</vt:lpstr>
      <vt:lpstr>Конкурс 3 «Найди слово»</vt:lpstr>
      <vt:lpstr>Конкурс 4 «Будущий артист  (артистка)»</vt:lpstr>
      <vt:lpstr>Конкурс 5 «Ночной дозор»</vt:lpstr>
      <vt:lpstr>Конкурс 6 «Заминированное поле»</vt:lpstr>
      <vt:lpstr>Конкурс 7 «Интеллектуал»</vt:lpstr>
      <vt:lpstr>Конкурс 8 «Спецназ» (только для мальчиков) </vt:lpstr>
      <vt:lpstr>Конкурс 9 «Весёлый художник»</vt:lpstr>
      <vt:lpstr>Конкурс 5 «Стелы Амура»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программа</dc:title>
  <dc:creator>Догадова</dc:creator>
  <cp:lastModifiedBy>Догадова</cp:lastModifiedBy>
  <cp:revision>13</cp:revision>
  <dcterms:created xsi:type="dcterms:W3CDTF">2020-03-01T11:24:47Z</dcterms:created>
  <dcterms:modified xsi:type="dcterms:W3CDTF">2020-03-09T04:54:32Z</dcterms:modified>
</cp:coreProperties>
</file>