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18" Type="http://schemas.openxmlformats.org/officeDocument/2006/relationships/image" Target="../media/image42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27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5.png"/><Relationship Id="rId19" Type="http://schemas.openxmlformats.org/officeDocument/2006/relationships/image" Target="../media/image43.gif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Сильные, смелые, ловкие, умелые»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Конкурсная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программа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для мальчиков 6 класса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387" y="46202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8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2387" y="15239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«Спецназ»</a:t>
            </a:r>
          </a:p>
        </p:txBody>
      </p:sp>
      <p:pic>
        <p:nvPicPr>
          <p:cNvPr id="1026" name="Picture 2" descr="\\Sr1\общая\ДЛЯ САЙТА\brodude_ru_16_09_2013_YlzOcyVorGXz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99792"/>
            <a:ext cx="3563888" cy="1987858"/>
          </a:xfrm>
          <a:prstGeom prst="rect">
            <a:avLst/>
          </a:prstGeom>
          <a:noFill/>
        </p:spPr>
      </p:pic>
      <p:pic>
        <p:nvPicPr>
          <p:cNvPr id="1027" name="Picture 3" descr="\\Sr1\общая\ДЛЯ САЙТА\1413851942_gro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78444"/>
            <a:ext cx="3240360" cy="1983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09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9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728" y="10736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«Разведчики»</a:t>
            </a:r>
          </a:p>
        </p:txBody>
      </p:sp>
      <p:pic>
        <p:nvPicPr>
          <p:cNvPr id="2050" name="Picture 2" descr="C:\Documents and Settings\Admin\Мои документы\Загрузки\716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2" y="2152714"/>
            <a:ext cx="3736292" cy="254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0935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10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9489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«Эрудит»</a:t>
            </a:r>
          </a:p>
        </p:txBody>
      </p:sp>
      <p:pic>
        <p:nvPicPr>
          <p:cNvPr id="2050" name="Picture 2" descr="\\Sr1\общая\ДЛЯ САЙТА\erud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78" y="2428989"/>
            <a:ext cx="4129963" cy="2495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59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387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11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6667" y="12714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«Меткий стрелок»</a:t>
            </a:r>
          </a:p>
        </p:txBody>
      </p:sp>
      <p:pic>
        <p:nvPicPr>
          <p:cNvPr id="3074" name="Picture 2" descr="\\Sr1\общая\ДЛЯ САЙТА\dart-300x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479" y="2456483"/>
            <a:ext cx="4005976" cy="2390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049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811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12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5938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«Диверсанты»</a:t>
            </a:r>
          </a:p>
        </p:txBody>
      </p:sp>
      <p:pic>
        <p:nvPicPr>
          <p:cNvPr id="3074" name="Picture 2" descr="C:\Documents and Settings\Admin\Мои документы\Загрузки\716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51" y="2423980"/>
            <a:ext cx="4111173" cy="27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74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Documents and Settings\Admin\Мои документы\Downloads\item_3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93" y="5099949"/>
            <a:ext cx="1707649" cy="16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Documents and Settings\Admin\Мои документы\Downloads\normal_mazda_2008-2_1600x1200_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74" y="5199038"/>
            <a:ext cx="3468738" cy="153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Documents and Settings\Admin\Мои документы\Downloads\phpThumb_generated_thumbnail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60" y="5204239"/>
            <a:ext cx="2076272" cy="15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Downloads\figura2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9" y="2867624"/>
            <a:ext cx="1287311" cy="18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Downloads\heart-clipart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36" y="2716588"/>
            <a:ext cx="1224136" cy="11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Downloads\doublemint3x_en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4" y="169368"/>
            <a:ext cx="1925915" cy="13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Мои документы\Downloads\Cartoon_Do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74" y="2559638"/>
            <a:ext cx="1664690" cy="24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Мои документы\Downloads\zs5777-stvorec-lar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4871975"/>
            <a:ext cx="1916679" cy="18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Admin\Мои документы\Downloads\tomas_arad_red_ros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40" y="1409882"/>
            <a:ext cx="1649592" cy="20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\Мои документы\Downloads\mothers_day_flowers_mushroom_plants-1979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29" y="3835829"/>
            <a:ext cx="1499738" cy="14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Admin\Мои документы\Downloads\landofart.ru-goluboy-karandash-148x14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88" y="3668468"/>
            <a:ext cx="1668315" cy="16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Мои документы\Downloads\xcal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22" y="483760"/>
            <a:ext cx="2023898" cy="20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Admin\Мои документы\Downloads\rxDefVIXvkJgw6kVMltIYnfaqU37hBM4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r="28268"/>
          <a:stretch/>
        </p:blipFill>
        <p:spPr bwMode="auto">
          <a:xfrm rot="763134">
            <a:off x="5857554" y="1867429"/>
            <a:ext cx="1191006" cy="27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Documents and Settings\Admin\Мои документы\Downloads\fish_07_s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23" y="183740"/>
            <a:ext cx="1868213" cy="12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Documents and Settings\Admin\Мои документы\Downloads\64003332_022724189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93" y="243757"/>
            <a:ext cx="1504431" cy="21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Documents and Settings\Admin\Мои документы\Downloads\557828_2012121228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7" y="260648"/>
            <a:ext cx="1431217" cy="22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Documents and Settings\Admin\Мои документы\Downloads\dng_5rub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5" y="2559638"/>
            <a:ext cx="1191794" cy="117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РИСУНКИ\Красивые картинки,открытки\1361098767_kartinki-dlya-detey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029980" cy="32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2500" y="14750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Поздравляем наших мальчиков с праздником!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История праздника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ru-RU" sz="2200" dirty="0"/>
              <a:t>23 февраля 1918 года полки нашей Красной армии вступили в сражение с войсками Германии и одержали победу. Этот праздник был установлен в 1919 г. как День Красной армии.</a:t>
            </a:r>
          </a:p>
          <a:p>
            <a:r>
              <a:rPr lang="ru-RU" sz="2200" dirty="0"/>
              <a:t>С 1946 г., после переименования Красной армии в Советскую, изменилось и название праздника. Он стал именоваться Днем Советской армии и Военно-морского флота. </a:t>
            </a:r>
          </a:p>
          <a:p>
            <a:r>
              <a:rPr lang="ru-RU" sz="2200" dirty="0"/>
              <a:t>В настоящее время 23 февраля отмечают как День защитника Отечества в соответствии с Федеральным законом Российской Федерации «О днях воинской славы России», принятым 10 февраля 1995 г. </a:t>
            </a:r>
          </a:p>
        </p:txBody>
      </p:sp>
    </p:spTree>
    <p:extLst>
      <p:ext uri="{BB962C8B-B14F-4D97-AF65-F5344CB8AC3E}">
        <p14:creationId xmlns:p14="http://schemas.microsoft.com/office/powerpoint/2010/main" val="226645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r1\общая\ДЛЯ САЙТА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45" y="2796698"/>
            <a:ext cx="2736304" cy="2104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1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2903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Викторина 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«На корабле как дома»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\\Sr1\общая\ДЛЯ САЙТА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369" y="2976273"/>
            <a:ext cx="2815109" cy="1991128"/>
          </a:xfrm>
          <a:prstGeom prst="rect">
            <a:avLst/>
          </a:prstGeom>
          <a:noFill/>
        </p:spPr>
      </p:pic>
      <p:pic>
        <p:nvPicPr>
          <p:cNvPr id="5122" name="Picture 2" descr="\\Sr1\общая\ДЛЯ САЙТА\142-raskraska-Storozhevoy-voenniy-kora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00398"/>
            <a:ext cx="2655554" cy="1542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16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2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7396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«Полевая кухня»</a:t>
            </a:r>
          </a:p>
        </p:txBody>
      </p:sp>
      <p:pic>
        <p:nvPicPr>
          <p:cNvPr id="2050" name="Picture 2" descr="\\Sr1\общая\ДЛЯ САЙТА\1269430441_p1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81829"/>
            <a:ext cx="3699495" cy="2367677"/>
          </a:xfrm>
          <a:prstGeom prst="rect">
            <a:avLst/>
          </a:prstGeom>
          <a:noFill/>
        </p:spPr>
      </p:pic>
      <p:pic>
        <p:nvPicPr>
          <p:cNvPr id="2051" name="Picture 3" descr="\\Sr1\общая\ДЛЯ САЙТА\725935656.jpg"/>
          <p:cNvPicPr>
            <a:picLocks noChangeAspect="1" noChangeArrowheads="1"/>
          </p:cNvPicPr>
          <p:nvPr/>
        </p:nvPicPr>
        <p:blipFill rotWithShape="1">
          <a:blip r:embed="rId3" cstate="print"/>
          <a:srcRect b="3759"/>
          <a:stretch/>
        </p:blipFill>
        <p:spPr bwMode="auto">
          <a:xfrm>
            <a:off x="4459924" y="2471946"/>
            <a:ext cx="4104456" cy="2587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86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531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3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2387" y="12374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«Собери волю в кулак»</a:t>
            </a:r>
          </a:p>
        </p:txBody>
      </p:sp>
      <p:pic>
        <p:nvPicPr>
          <p:cNvPr id="5122" name="Picture 2" descr="C:\Documents and Settings\Admin\Мои документы\Загрузки\Russian_Army_Kurs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74" y="2292678"/>
            <a:ext cx="2454374" cy="36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r1\общая\ДЛЯ САЙТА\311707742a454a2547063759e82ca7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540" y="2913608"/>
            <a:ext cx="1905845" cy="1963020"/>
          </a:xfrm>
          <a:prstGeom prst="rect">
            <a:avLst/>
          </a:prstGeom>
          <a:noFill/>
        </p:spPr>
      </p:pic>
      <p:pic>
        <p:nvPicPr>
          <p:cNvPr id="6" name="Picture 3" descr="\\Sr1\общая\ДЛЯ САЙТА\311707742a454a2547063759e82ca7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84168" y="3022423"/>
            <a:ext cx="1800199" cy="185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42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82" y="382673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4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6269" y="1209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«Отчаянные снайперы»</a:t>
            </a:r>
          </a:p>
        </p:txBody>
      </p:sp>
      <p:pic>
        <p:nvPicPr>
          <p:cNvPr id="4098" name="Picture 2" descr="\\Sr1\общая\ДЛЯ САЙТА\478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083" y="2216001"/>
            <a:ext cx="2041971" cy="2558954"/>
          </a:xfrm>
          <a:prstGeom prst="rect">
            <a:avLst/>
          </a:prstGeom>
          <a:noFill/>
        </p:spPr>
      </p:pic>
      <p:pic>
        <p:nvPicPr>
          <p:cNvPr id="4101" name="Picture 5" descr="\\Sr1\общая\ДЛЯ САЙТА\169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64234"/>
            <a:ext cx="1930222" cy="2306239"/>
          </a:xfrm>
          <a:prstGeom prst="rect">
            <a:avLst/>
          </a:prstGeom>
          <a:noFill/>
        </p:spPr>
      </p:pic>
      <p:pic>
        <p:nvPicPr>
          <p:cNvPr id="4102" name="Picture 6" descr="\\Sr1\общая\ДЛЯ САЙТА\8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340" y="2364235"/>
            <a:ext cx="2573008" cy="2162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00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47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5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6454" y="1479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«Секретная шифровка»</a:t>
            </a:r>
          </a:p>
        </p:txBody>
      </p:sp>
      <p:pic>
        <p:nvPicPr>
          <p:cNvPr id="1028" name="Picture 4" descr="\\Sr1\общая\ДЛЯ САЙТА\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0302" y="2717090"/>
            <a:ext cx="2622104" cy="1715395"/>
          </a:xfrm>
          <a:prstGeom prst="rect">
            <a:avLst/>
          </a:prstGeom>
          <a:noFill/>
        </p:spPr>
      </p:pic>
      <p:pic>
        <p:nvPicPr>
          <p:cNvPr id="1029" name="Picture 5" descr="\\Sr1\общая\ДЛЯ САЙТА\im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81" y="2740216"/>
            <a:ext cx="5351460" cy="1552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82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1\общая\ДЛЯ САЙТА\128052640250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81" y="2222399"/>
            <a:ext cx="2487549" cy="1368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7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6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6455" y="13594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«Полетаем»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t="11315" r="1295" b="29002"/>
          <a:stretch/>
        </p:blipFill>
        <p:spPr bwMode="auto">
          <a:xfrm>
            <a:off x="2699792" y="2686415"/>
            <a:ext cx="3900168" cy="177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\\Sr1\общая\ДЛЯ САЙТА\i_0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90551"/>
            <a:ext cx="2950312" cy="1152128"/>
          </a:xfrm>
          <a:prstGeom prst="rect">
            <a:avLst/>
          </a:prstGeom>
          <a:noFill/>
        </p:spPr>
      </p:pic>
      <p:pic>
        <p:nvPicPr>
          <p:cNvPr id="2052" name="Picture 4" descr="\\Sr1\общая\ДЛЯ САЙТА\i_0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256" y="2375682"/>
            <a:ext cx="1555731" cy="1790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48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r1\общая\ДЛЯ САЙТА\142-raskraska-Storozhevoy-voenniy-kora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2562"/>
            <a:ext cx="2952328" cy="17153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7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Sr1\общая\ДЛЯ САЙТА\32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2860906" cy="1692059"/>
          </a:xfrm>
          <a:prstGeom prst="rect">
            <a:avLst/>
          </a:prstGeom>
          <a:noFill/>
        </p:spPr>
      </p:pic>
      <p:pic>
        <p:nvPicPr>
          <p:cNvPr id="1028" name="Picture 4" descr="\\Sr1\общая\ДЛЯ САЙТА\hnWFesxfk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3589">
            <a:off x="3246369" y="2462218"/>
            <a:ext cx="2490710" cy="154758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7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«Готовим технику»</a:t>
            </a:r>
          </a:p>
        </p:txBody>
      </p:sp>
    </p:spTree>
    <p:extLst>
      <p:ext uri="{BB962C8B-B14F-4D97-AF65-F5344CB8AC3E}">
        <p14:creationId xmlns:p14="http://schemas.microsoft.com/office/powerpoint/2010/main" val="3767159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176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«Сильные, смелые, ловкие, умелые»</vt:lpstr>
      <vt:lpstr>История праздника</vt:lpstr>
      <vt:lpstr>Конкурс 1</vt:lpstr>
      <vt:lpstr>Конкурс 2</vt:lpstr>
      <vt:lpstr>Конкурс 3</vt:lpstr>
      <vt:lpstr>Конкурс 4</vt:lpstr>
      <vt:lpstr>Конкурс 5</vt:lpstr>
      <vt:lpstr>Конкурс 6</vt:lpstr>
      <vt:lpstr>Конкурс 7</vt:lpstr>
      <vt:lpstr>Конкурс 8</vt:lpstr>
      <vt:lpstr>Конкурс 9</vt:lpstr>
      <vt:lpstr>Конкурс 10</vt:lpstr>
      <vt:lpstr>Конкурс 11</vt:lpstr>
      <vt:lpstr>Конкурс 12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Догадова</cp:lastModifiedBy>
  <cp:revision>19</cp:revision>
  <dcterms:created xsi:type="dcterms:W3CDTF">2013-01-28T18:58:54Z</dcterms:created>
  <dcterms:modified xsi:type="dcterms:W3CDTF">2016-02-21T05:41:09Z</dcterms:modified>
</cp:coreProperties>
</file>