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5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8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4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3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9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2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4013-A29A-4633-9474-9B65B9A31748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2BF4-1404-4D96-B0E2-B469511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-19157"/>
            <a:ext cx="9151668" cy="68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5877272"/>
            <a:ext cx="7272808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852864"/>
            <a:ext cx="6912768" cy="8885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апреля – День смеха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5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Папа, - говорит сын, - я должен тебе сообщить, что завтра в школе состоится маленькое собрание учеников, родителей и учителей.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Что значит - «маленькое»?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Это только ты, я и классный руководитель.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754" y="1268760"/>
            <a:ext cx="6491063" cy="24768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 приеме у детского врача.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>
                <a:solidFill>
                  <a:srgbClr val="002060"/>
                </a:solidFill>
              </a:rPr>
              <a:t>У </a:t>
            </a:r>
            <a:r>
              <a:rPr lang="ru-RU" sz="2800" dirty="0" smtClean="0">
                <a:solidFill>
                  <a:srgbClr val="002060"/>
                </a:solidFill>
              </a:rPr>
              <a:t>тебя есть какие-нибудь жалобы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 уши и нос?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>
                <a:solidFill>
                  <a:srgbClr val="002060"/>
                </a:solidFill>
              </a:rPr>
              <a:t>Есть</a:t>
            </a:r>
            <a:r>
              <a:rPr lang="ru-RU" sz="2800" dirty="0" smtClean="0">
                <a:solidFill>
                  <a:srgbClr val="002060"/>
                </a:solidFill>
              </a:rPr>
              <a:t>! Они мне очень мешают,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когда я свитер надеваю!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Documents and Settings\Admin\Мои документы\Мои рисунки\Копия (2) 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09" y="3469854"/>
            <a:ext cx="967482" cy="9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7754" y="4221088"/>
            <a:ext cx="6518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Фокусник позвал на манеж из зрительного зала мальчика: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>
                <a:solidFill>
                  <a:srgbClr val="002060"/>
                </a:solidFill>
              </a:rPr>
              <a:t>Можешь ты, мальчик, </a:t>
            </a:r>
            <a:r>
              <a:rPr lang="ru-RU" sz="2800" dirty="0" smtClean="0">
                <a:solidFill>
                  <a:srgbClr val="002060"/>
                </a:solidFill>
              </a:rPr>
              <a:t>подтвердить</a:t>
            </a:r>
            <a:r>
              <a:rPr lang="ru-RU" sz="2800" dirty="0">
                <a:solidFill>
                  <a:srgbClr val="002060"/>
                </a:solidFill>
              </a:rPr>
              <a:t>, что видишь меня впервые?</a:t>
            </a:r>
          </a:p>
          <a:p>
            <a:r>
              <a:rPr lang="ru-RU" sz="2800" dirty="0">
                <a:solidFill>
                  <a:srgbClr val="002060"/>
                </a:solidFill>
              </a:rPr>
              <a:t>— Да</a:t>
            </a:r>
            <a:r>
              <a:rPr lang="ru-RU" sz="2800" dirty="0">
                <a:solidFill>
                  <a:srgbClr val="002060"/>
                </a:solidFill>
              </a:rPr>
              <a:t>, папа.</a:t>
            </a:r>
          </a:p>
        </p:txBody>
      </p:sp>
      <p:pic>
        <p:nvPicPr>
          <p:cNvPr id="9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28800"/>
            <a:ext cx="6264695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Подходит Миша к маме и спрашивает: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Мама, почему конфетка называется «Яблочко»?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Мама: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Потому, что туда, сынок, добавляют яблоко.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Сынок удивился и сказал: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>
                <a:solidFill>
                  <a:srgbClr val="002060"/>
                </a:solidFill>
              </a:rPr>
              <a:t>Ничего </a:t>
            </a:r>
            <a:r>
              <a:rPr lang="ru-RU" sz="2800" dirty="0" smtClean="0">
                <a:solidFill>
                  <a:srgbClr val="002060"/>
                </a:solidFill>
              </a:rPr>
              <a:t>себе! Это же из </a:t>
            </a:r>
            <a:r>
              <a:rPr lang="ru-RU" sz="2800" dirty="0">
                <a:solidFill>
                  <a:srgbClr val="002060"/>
                </a:solidFill>
              </a:rPr>
              <a:t>чего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делают конфету «Кис-кис»!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28800"/>
            <a:ext cx="6491063" cy="37444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Маленькая девочка наблюдает за работой папы, который красит потолок.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Мама говорит: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Смотри, Аня, и учись. А когда вырастешь, будешь помогать папе.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Аня удивляется: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А </a:t>
            </a:r>
            <a:r>
              <a:rPr lang="ru-RU" sz="2800" dirty="0" smtClean="0">
                <a:solidFill>
                  <a:srgbClr val="002060"/>
                </a:solidFill>
              </a:rPr>
              <a:t>что, он к тому времени </a:t>
            </a:r>
            <a:r>
              <a:rPr lang="ru-RU" sz="2800" dirty="0" smtClean="0">
                <a:solidFill>
                  <a:srgbClr val="002060"/>
                </a:solidFill>
              </a:rPr>
              <a:t>ещё </a:t>
            </a:r>
            <a:r>
              <a:rPr lang="ru-RU" sz="2800" dirty="0" smtClean="0">
                <a:solidFill>
                  <a:srgbClr val="002060"/>
                </a:solidFill>
              </a:rPr>
              <a:t>не закончит?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4574254"/>
            <a:ext cx="6491063" cy="15841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Сидит девочка в песочнице </a:t>
            </a:r>
            <a:r>
              <a:rPr lang="ru-RU" sz="2800" dirty="0" smtClean="0">
                <a:solidFill>
                  <a:srgbClr val="002060"/>
                </a:solidFill>
              </a:rPr>
              <a:t>и что-то </a:t>
            </a:r>
            <a:r>
              <a:rPr lang="ru-RU" sz="2800" dirty="0" smtClean="0">
                <a:solidFill>
                  <a:srgbClr val="002060"/>
                </a:solidFill>
              </a:rPr>
              <a:t>ест.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— Что ты ешь, девочка?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— Не </a:t>
            </a:r>
            <a:r>
              <a:rPr lang="ru-RU" sz="2800" dirty="0" err="1" smtClean="0">
                <a:solidFill>
                  <a:srgbClr val="002060"/>
                </a:solidFill>
              </a:rPr>
              <a:t>жнаю</a:t>
            </a:r>
            <a:r>
              <a:rPr lang="ru-RU" sz="2800" dirty="0" smtClean="0">
                <a:solidFill>
                  <a:srgbClr val="002060"/>
                </a:solidFill>
              </a:rPr>
              <a:t>. Само </a:t>
            </a:r>
            <a:r>
              <a:rPr lang="ru-RU" sz="2800" dirty="0" err="1" smtClean="0">
                <a:solidFill>
                  <a:srgbClr val="002060"/>
                </a:solidFill>
              </a:rPr>
              <a:t>приполжло</a:t>
            </a:r>
            <a:r>
              <a:rPr lang="ru-RU" sz="2800" dirty="0" smtClean="0">
                <a:solidFill>
                  <a:srgbClr val="002060"/>
                </a:solidFill>
              </a:rPr>
              <a:t>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Documents and Settings\Admin\Мои документы\Мои рисунки\Копия (2) 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967482" cy="9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91792" y="1617486"/>
            <a:ext cx="6491063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Внучка спрашивает бабушку: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— Бабуля, сколько тебе лет?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— Шестьдесят.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— Покажи мне на пальчиках…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9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32698" y="1412776"/>
            <a:ext cx="6491063" cy="2963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Пап, а сметана полезная?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Полезная, - ответил папа.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Сын опять спрашивает: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А лук полезный?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Да, - ответил папа.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Тогда купи мне чипсы со сметаной и луком.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8" name="Picture 2" descr="C:\Documents and Settings\Admin\Мои документы\Мои рисунки\Копия (2) 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09" y="3915281"/>
            <a:ext cx="967482" cy="9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91792" y="4798640"/>
            <a:ext cx="62864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— Вовочка</a:t>
            </a:r>
            <a:r>
              <a:rPr lang="ru-RU" sz="2800" dirty="0">
                <a:solidFill>
                  <a:srgbClr val="002060"/>
                </a:solidFill>
              </a:rPr>
              <a:t>, ты помыл руки? </a:t>
            </a:r>
            <a:r>
              <a:rPr lang="ru-RU" sz="2800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спрашивает </a:t>
            </a:r>
            <a:r>
              <a:rPr lang="ru-RU" sz="2800" dirty="0">
                <a:solidFill>
                  <a:srgbClr val="002060"/>
                </a:solidFill>
              </a:rPr>
              <a:t>перед обедом </a:t>
            </a:r>
            <a:r>
              <a:rPr lang="ru-RU" sz="2800" dirty="0" smtClean="0">
                <a:solidFill>
                  <a:srgbClr val="002060"/>
                </a:solidFill>
              </a:rPr>
              <a:t> мать </a:t>
            </a:r>
            <a:r>
              <a:rPr lang="ru-RU" sz="2800" dirty="0">
                <a:solidFill>
                  <a:srgbClr val="002060"/>
                </a:solidFill>
              </a:rPr>
              <a:t>сына.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— Да</a:t>
            </a:r>
            <a:r>
              <a:rPr lang="ru-RU" sz="2800" dirty="0">
                <a:solidFill>
                  <a:srgbClr val="002060"/>
                </a:solidFill>
              </a:rPr>
              <a:t>, мамочка, ещё вчера.</a:t>
            </a:r>
          </a:p>
        </p:txBody>
      </p:sp>
      <p:pic>
        <p:nvPicPr>
          <p:cNvPr id="10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63890" y="1329139"/>
            <a:ext cx="6628680" cy="231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Маленькая девочка спрашивает у дедушки: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Деда, а что это за ягодки?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Это черная смородина.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А почему она красная?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Потому что еще зеленая.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7" name="Picture 2" descr="C:\Documents and Settings\Admin\Мои документы\Мои рисунки\Копия (2) 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12" y="3573016"/>
            <a:ext cx="967482" cy="9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1235" y="4318871"/>
            <a:ext cx="66058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В кинотеатре: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Мальчик, ты у меня уже в пятый раз покупаешь билет!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Я же не виноват, что какая-то </a:t>
            </a:r>
            <a:r>
              <a:rPr lang="ru-RU" sz="2600" dirty="0" smtClean="0">
                <a:solidFill>
                  <a:srgbClr val="002060"/>
                </a:solidFill>
              </a:rPr>
              <a:t>тётка </a:t>
            </a:r>
            <a:r>
              <a:rPr lang="ru-RU" sz="2600" dirty="0">
                <a:solidFill>
                  <a:srgbClr val="002060"/>
                </a:solidFill>
              </a:rPr>
              <a:t>на входе их все время </a:t>
            </a:r>
            <a:r>
              <a:rPr lang="ru-RU" sz="2600" dirty="0" smtClean="0">
                <a:solidFill>
                  <a:srgbClr val="002060"/>
                </a:solidFill>
              </a:rPr>
              <a:t>рвёт</a:t>
            </a:r>
            <a:r>
              <a:rPr lang="ru-RU" sz="26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9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63890" y="1329139"/>
            <a:ext cx="6628680" cy="231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Письмо из детского спортлагеря: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Дорогие родители, живу я хорошо. Вчера у нас были соревнования по боксу.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Зубную щетку, пасту и другие ненужные предметы высылаю домой.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7" name="Picture 2" descr="C:\Documents and Settings\Admin\Мои документы\Мои рисунки\Копия (2) 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12" y="3573016"/>
            <a:ext cx="967482" cy="9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1235" y="4488903"/>
            <a:ext cx="660584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Вовочка, ты все уроки сделал?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Нет.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А почему ты тогда уже лег спать?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Меньше знаешь, крепче спишь!</a:t>
            </a:r>
          </a:p>
        </p:txBody>
      </p:sp>
      <p:pic>
        <p:nvPicPr>
          <p:cNvPr id="9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772816"/>
            <a:ext cx="6192688" cy="288032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Здесь должен быть </a:t>
            </a:r>
            <a:br>
              <a:rPr lang="ru-RU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твой анекдот!</a:t>
            </a:r>
            <a:endParaRPr lang="ru-RU" sz="5000" dirty="0"/>
          </a:p>
        </p:txBody>
      </p:sp>
      <p:pic>
        <p:nvPicPr>
          <p:cNvPr id="5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268760"/>
            <a:ext cx="6419056" cy="48965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День смеха и юмора отмечается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1 </a:t>
            </a:r>
            <a:r>
              <a:rPr lang="ru-RU" dirty="0">
                <a:solidFill>
                  <a:srgbClr val="002060"/>
                </a:solidFill>
              </a:rPr>
              <a:t>апреля. В этот день принято шутить и разыгрывать друзей, домашних, словом всех, с кем Вам предстоит увидеться в этот праздник – первое апреля. Первоапрельские розыгрыши, приколы на 1 апреля, первоапрельские шутки должны быть веселыми и безобидными. </a:t>
            </a:r>
          </a:p>
          <a:p>
            <a:pPr marL="0" indent="0">
              <a:buNone/>
            </a:pP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7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43808" y="1484784"/>
            <a:ext cx="5976664" cy="463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Папа и сын наряжают </a:t>
            </a:r>
            <a:r>
              <a:rPr lang="ru-RU" sz="2600" dirty="0" smtClean="0">
                <a:solidFill>
                  <a:srgbClr val="002060"/>
                </a:solidFill>
              </a:rPr>
              <a:t>ёлку</a:t>
            </a:r>
            <a:r>
              <a:rPr lang="ru-RU" sz="2600" dirty="0">
                <a:solidFill>
                  <a:srgbClr val="002060"/>
                </a:solidFill>
              </a:rPr>
              <a:t>. Сын спрашивает у папы: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- Папа, а почему ты конфеты так высоко на </a:t>
            </a:r>
            <a:r>
              <a:rPr lang="ru-RU" sz="2600" dirty="0" smtClean="0">
                <a:solidFill>
                  <a:srgbClr val="002060"/>
                </a:solidFill>
              </a:rPr>
              <a:t>ёлку </a:t>
            </a:r>
            <a:r>
              <a:rPr lang="ru-RU" sz="2600" dirty="0">
                <a:solidFill>
                  <a:srgbClr val="002060"/>
                </a:solidFill>
              </a:rPr>
              <a:t>вешаешь?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Папа отвечает: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- Это чтобы ты до Нового года все конфеты не скушал.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Сын говорит: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- Так мне что, до Нового года только </a:t>
            </a:r>
            <a:r>
              <a:rPr lang="ru-RU" sz="2600" dirty="0" smtClean="0">
                <a:solidFill>
                  <a:srgbClr val="002060"/>
                </a:solidFill>
              </a:rPr>
              <a:t>«дождиком» </a:t>
            </a:r>
            <a:r>
              <a:rPr lang="ru-RU" sz="2600" dirty="0">
                <a:solidFill>
                  <a:srgbClr val="002060"/>
                </a:solidFill>
              </a:rPr>
              <a:t>питаться?</a:t>
            </a:r>
          </a:p>
        </p:txBody>
      </p:sp>
      <p:pic>
        <p:nvPicPr>
          <p:cNvPr id="5122" name="Picture 2" descr="C:\Documents and Settings\Admin\Мои документы\РИСУНКИ\Семья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2669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9558"/>
            <a:ext cx="8229600" cy="101719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История конфет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75024" y="1322558"/>
            <a:ext cx="6296542" cy="48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481" y="1109131"/>
            <a:ext cx="561757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>
                <a:solidFill>
                  <a:srgbClr val="002060"/>
                </a:solidFill>
              </a:rPr>
              <a:t>Первые конфеты появились очень давно, на Востоке. И, несмотря на отсутствие сахара, они получались всё-таки сладкими. Потому что делали их из фиников и мёда.</a:t>
            </a:r>
          </a:p>
          <a:p>
            <a:pPr>
              <a:spcAft>
                <a:spcPts val="1200"/>
              </a:spcAft>
            </a:pPr>
            <a:r>
              <a:rPr lang="ru-RU" sz="2200" dirty="0">
                <a:solidFill>
                  <a:srgbClr val="002060"/>
                </a:solidFill>
              </a:rPr>
              <a:t>Научились делать конфеты и в древней Руси, их варили из кленового сиропа и мёда.</a:t>
            </a:r>
          </a:p>
          <a:p>
            <a:pPr>
              <a:spcAft>
                <a:spcPts val="1200"/>
              </a:spcAft>
            </a:pPr>
            <a:r>
              <a:rPr lang="ru-RU" sz="2200" dirty="0">
                <a:solidFill>
                  <a:srgbClr val="002060"/>
                </a:solidFill>
              </a:rPr>
              <a:t>Конфеты, похожие на современные, уже с применением сахара, стали производить в ХVI веке в Италии. Но, как ни странно, продавались они только в аптеках и п</a:t>
            </a:r>
            <a:r>
              <a:rPr lang="ru-RU" sz="2200" dirty="0" smtClean="0">
                <a:solidFill>
                  <a:srgbClr val="002060"/>
                </a:solidFill>
              </a:rPr>
              <a:t>редназначались </a:t>
            </a:r>
            <a:r>
              <a:rPr lang="ru-RU" sz="2200" dirty="0">
                <a:solidFill>
                  <a:srgbClr val="002060"/>
                </a:solidFill>
              </a:rPr>
              <a:t>исключительно для взрослых, потому что считались очень сильным лекарственным средством. И это, разумеется, было несправедливо по отношению к детям.</a:t>
            </a:r>
          </a:p>
        </p:txBody>
      </p:sp>
      <p:pic>
        <p:nvPicPr>
          <p:cNvPr id="1029" name="Picture 5" descr="C:\Documents and Settings\Admin\Мои документы\Downloads\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98" y="3447599"/>
            <a:ext cx="2360869" cy="313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Downloads\gotovim_e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70766"/>
            <a:ext cx="2908920" cy="1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9558"/>
            <a:ext cx="8229600" cy="10171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приёме у графа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583" y="1109131"/>
            <a:ext cx="8281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Однажды граф Аракчеев устроил в своём дворце приём и пожелал угостить почётного гостя, императора Павла I, таким редким в те времена лакомством, как шоколадные конфеты. И вдруг обнаружилось, что недавно внесённое блюдо со сладостями оказалось совершенно пустым. Разгневанный граф незаметно покинул столовую и устроил слугам допрос. Выяснилось, что как только блюдо появилось на столе, знатные гости начали распихивать конфеты по карманам и сумочкам. Позволил себе так поступить даже император.</a:t>
            </a:r>
          </a:p>
        </p:txBody>
      </p:sp>
      <p:pic>
        <p:nvPicPr>
          <p:cNvPr id="2050" name="Picture 2" descr="C:\Documents and Settings\Admin\Мои документы\Downloads\vLkYklx2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03" y="4551212"/>
            <a:ext cx="3456384" cy="20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9558"/>
            <a:ext cx="8229600" cy="101719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Первая кондитерская фабрика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583" y="1109131"/>
            <a:ext cx="82818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После </a:t>
            </a:r>
            <a:r>
              <a:rPr lang="ru-RU" sz="2400" dirty="0">
                <a:solidFill>
                  <a:srgbClr val="002060"/>
                </a:solidFill>
              </a:rPr>
              <a:t>приёма у Аракчеева над входом в одну из петербургских кондитерских появилась реклама: «Наши конфеты так хороши, что их воруют даже с графских столов».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Первая кондитерская фабрика появилась в России лишь в середине ХIХ века. С тех пор знатные гости перестали воровать конфеты.</a:t>
            </a:r>
          </a:p>
        </p:txBody>
      </p:sp>
      <p:pic>
        <p:nvPicPr>
          <p:cNvPr id="3074" name="Picture 2" descr="C:\Documents and Settings\Admin\Мои документы\Downloads\pic_06_03_2014_m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68" y="3861048"/>
            <a:ext cx="4176464" cy="25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Downloads\438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12323"/>
            <a:ext cx="2808312" cy="24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7" y="106406"/>
            <a:ext cx="8229600" cy="10171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Конфеты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вместо бриллиантов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583" y="1109128"/>
            <a:ext cx="828187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</a:rPr>
              <a:t>В 1563 году к испанской королеве Елизавете Валуа съехались гости, чтобы поздравить её с днём рождения. Дарили, в основном, драгоценности. Но улыбка радости появилась на её лице лишь тогда, когда ей преподнесли коробку шоколадных итальянских конфет. Муж Елизаветы, Генрих II, сказал:</a:t>
            </a:r>
          </a:p>
          <a:p>
            <a:r>
              <a:rPr lang="ru-RU" sz="2300" dirty="0">
                <a:solidFill>
                  <a:srgbClr val="002060"/>
                </a:solidFill>
              </a:rPr>
              <a:t>– Похоже, дорогая, сладости понравились тебе больше бриллиантов.</a:t>
            </a:r>
          </a:p>
          <a:p>
            <a:r>
              <a:rPr lang="ru-RU" sz="2300" dirty="0">
                <a:solidFill>
                  <a:srgbClr val="002060"/>
                </a:solidFill>
              </a:rPr>
              <a:t>Королева ответила:</a:t>
            </a:r>
          </a:p>
          <a:p>
            <a:r>
              <a:rPr lang="ru-RU" sz="2300" dirty="0">
                <a:solidFill>
                  <a:srgbClr val="002060"/>
                </a:solidFill>
              </a:rPr>
              <a:t>– Бриллианты мне дарят постоянно, они 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дорогие</a:t>
            </a:r>
            <a:r>
              <a:rPr lang="ru-RU" sz="2300" dirty="0">
                <a:solidFill>
                  <a:srgbClr val="002060"/>
                </a:solidFill>
              </a:rPr>
              <a:t>, но купить их можно где угодно. 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А </a:t>
            </a:r>
            <a:r>
              <a:rPr lang="ru-RU" sz="2300" dirty="0">
                <a:solidFill>
                  <a:srgbClr val="002060"/>
                </a:solidFill>
              </a:rPr>
              <a:t>шоколадные конфеты – это ведь такая 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редкость</a:t>
            </a:r>
            <a:r>
              <a:rPr lang="ru-RU" sz="2300" dirty="0">
                <a:solidFill>
                  <a:srgbClr val="002060"/>
                </a:solidFill>
              </a:rPr>
              <a:t>.</a:t>
            </a:r>
          </a:p>
          <a:p>
            <a:r>
              <a:rPr lang="ru-RU" sz="2300" dirty="0">
                <a:solidFill>
                  <a:srgbClr val="002060"/>
                </a:solidFill>
              </a:rPr>
              <a:t>И пошутила:</a:t>
            </a:r>
          </a:p>
          <a:p>
            <a:r>
              <a:rPr lang="ru-RU" sz="2300" dirty="0">
                <a:solidFill>
                  <a:srgbClr val="002060"/>
                </a:solidFill>
              </a:rPr>
              <a:t>– К тому же, они гораздо вкуснее 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бриллиантов</a:t>
            </a:r>
            <a:r>
              <a:rPr lang="ru-RU" sz="23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 descr="C:\Documents and Settings\Admin\Мои документы\Downloads\istoriya-konfe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72" y="3336618"/>
            <a:ext cx="2445421" cy="32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Мои документы\Downloads\KK4iC-5d9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50441"/>
            <a:ext cx="2736304" cy="30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Мои документы\Downloads\slatk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72" y="4268020"/>
            <a:ext cx="3476974" cy="23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12" y="251566"/>
            <a:ext cx="8229600" cy="101719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Приятного аппетита!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141" y="1254246"/>
            <a:ext cx="828187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2060"/>
                </a:solidFill>
              </a:rPr>
              <a:t>Но сегодня во всем мире, в том числе и в России, продаётся столько конфет, что испанская королева очень бы вам, ребята, позавидовала.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2060"/>
                </a:solidFill>
              </a:rPr>
              <a:t>Приятного аппетита! </a:t>
            </a:r>
            <a:r>
              <a:rPr lang="ru-RU" sz="2800" dirty="0" smtClean="0">
                <a:solidFill>
                  <a:srgbClr val="002060"/>
                </a:solidFill>
              </a:rPr>
              <a:t>Ешьте </a:t>
            </a:r>
            <a:r>
              <a:rPr lang="ru-RU" sz="2800" dirty="0">
                <a:solidFill>
                  <a:srgbClr val="002060"/>
                </a:solidFill>
              </a:rPr>
              <a:t>конфеты на здоровье. </a:t>
            </a:r>
            <a:r>
              <a:rPr lang="ru-RU" sz="2800" dirty="0" smtClean="0">
                <a:solidFill>
                  <a:srgbClr val="002060"/>
                </a:solidFill>
              </a:rPr>
              <a:t>Только</a:t>
            </a:r>
            <a:r>
              <a:rPr lang="ru-RU" sz="2800" dirty="0">
                <a:solidFill>
                  <a:srgbClr val="002060"/>
                </a:solidFill>
              </a:rPr>
              <a:t>, если не хотите испортить зубы, не очень ими увлекайтесь.</a:t>
            </a:r>
          </a:p>
        </p:txBody>
      </p:sp>
    </p:spTree>
    <p:extLst>
      <p:ext uri="{BB962C8B-B14F-4D97-AF65-F5344CB8AC3E}">
        <p14:creationId xmlns:p14="http://schemas.microsoft.com/office/powerpoint/2010/main" val="40556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Анекдот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494156"/>
            <a:ext cx="6364698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Винни-Пух жуёт булочку. Подходит Пятачок.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Винни, дай булочку укусить.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Это не булочка... это пирожок!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Ну дай пирожок откусить.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Это не пирожок...это пончик!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Ну дай пончик куснуть.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— Слушай</a:t>
            </a:r>
            <a:r>
              <a:rPr lang="ru-RU" sz="2800" dirty="0" smtClean="0">
                <a:solidFill>
                  <a:srgbClr val="002060"/>
                </a:solidFill>
              </a:rPr>
              <a:t>, Пятачок, отстань,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ты сам не знаешь, чего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хочешь!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>
            <a:off x="0" y="0"/>
            <a:ext cx="1924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Презентации_образцы\Копия 1ac591ea363816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279" r="36085" b="24667"/>
          <a:stretch/>
        </p:blipFill>
        <p:spPr bwMode="auto">
          <a:xfrm rot="10800000">
            <a:off x="-18190" y="3413473"/>
            <a:ext cx="1942759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997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Анекдот</vt:lpstr>
      <vt:lpstr>История конфет</vt:lpstr>
      <vt:lpstr>На приёме у графа</vt:lpstr>
      <vt:lpstr>Первая кондитерская фабрика </vt:lpstr>
      <vt:lpstr>Конфеты вместо бриллиантов</vt:lpstr>
      <vt:lpstr>Приятного аппетита! </vt:lpstr>
      <vt:lpstr>Анекдот</vt:lpstr>
      <vt:lpstr>Анекдот</vt:lpstr>
      <vt:lpstr>Анекдот</vt:lpstr>
      <vt:lpstr>Анекдот</vt:lpstr>
      <vt:lpstr>Анекдот</vt:lpstr>
      <vt:lpstr>Анекдот</vt:lpstr>
      <vt:lpstr>Анекдот</vt:lpstr>
      <vt:lpstr>Анекдот</vt:lpstr>
      <vt:lpstr>Анекдот</vt:lpstr>
      <vt:lpstr>Здесь должен быть  твой анекдот!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Догадова</dc:creator>
  <cp:lastModifiedBy>Догадова</cp:lastModifiedBy>
  <cp:revision>6</cp:revision>
  <dcterms:created xsi:type="dcterms:W3CDTF">2016-04-02T08:23:18Z</dcterms:created>
  <dcterms:modified xsi:type="dcterms:W3CDTF">2016-04-02T11:32:59Z</dcterms:modified>
</cp:coreProperties>
</file>