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6" r:id="rId4"/>
    <p:sldId id="272" r:id="rId5"/>
    <p:sldId id="277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9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7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8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9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9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6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1AB1-16A8-4116-8750-533DCBE033F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40C3-ED9B-436A-B7D4-2297278A8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ПРЕЗЕНТАЦИИ_шаблоны\Презентации_образцы\Радуга, шарики\Happy_Landscape_by_PhysicalMa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фраз, которые стоит говорить своим детям каждый день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3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9188" y="552271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 можешь спросить меня</a:t>
            </a:r>
            <a: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чём угодно</a:t>
            </a:r>
            <a:endParaRPr lang="ru-RU" sz="3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Admin\Мои документы\Загрузки\Mat-i-doch-podr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8" y="448207"/>
            <a:ext cx="7560840" cy="50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ты как думаешь?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Загрузки\kak-potolstet-podro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227"/>
            <a:ext cx="6984776" cy="52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Мне нравится, когда ты…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Documents and Settings\Admin\Мои документы\Загрузки\Роль-отца-в-воспитании-реб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5" y="678001"/>
            <a:ext cx="7220669" cy="48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4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 тебе доверяю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Admin\Мои документы\Загрузки\mom-and-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2" y="448207"/>
            <a:ext cx="7743313" cy="51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3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Хочешь, я расскажу тебе… 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C:\Documents and Settings\Admin\Мои документы\Загрузки\25002-768x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3" y="620688"/>
            <a:ext cx="7318607" cy="49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Какое у тебя самое приятное воспоминание за день?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Admin\Мои документы\Загрузки\lori-0002588116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3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1479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 тебя люблю</a:t>
            </a:r>
            <a:endParaRPr lang="ru-RU" sz="4000" dirty="0"/>
          </a:p>
        </p:txBody>
      </p:sp>
      <p:pic>
        <p:nvPicPr>
          <p:cNvPr id="1026" name="Picture 2" descr="C:\Documents and Settings\Admin\Мои документы\Загрузки\78631164-75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7" y="1029925"/>
            <a:ext cx="7848872" cy="418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85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Доброе утро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Admin\Мои документы\Загрузки\Р.собрание_Фразы\archive_IS311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666"/>
            <a:ext cx="7243195" cy="48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7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31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прошел твой день?</a:t>
            </a:r>
          </a:p>
        </p:txBody>
      </p:sp>
      <p:pic>
        <p:nvPicPr>
          <p:cNvPr id="2050" name="Picture 2" descr="C:\Documents and Settings\Admin\Мои документы\Загрузки\43510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" y="548680"/>
            <a:ext cx="7233862" cy="48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8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87167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сдавайся… </a:t>
            </a:r>
            <a: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тебя обязательно получится</a:t>
            </a:r>
            <a:endParaRPr lang="ru-RU" sz="3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C:\Documents and Settings\Admin\Мои документы\Загрузки\rebenok-ne-prinimaet-vtorogo-ot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3985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3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Загрузки\1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2" y="520215"/>
            <a:ext cx="75624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3731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Давай обнимемся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9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016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 всегда с тобой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Мои документы\Загрузки\istock_00001186175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7" y="457199"/>
            <a:ext cx="6470673" cy="52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6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3731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 умный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Загрузки\fuvBA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44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4995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Спасибо!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Documents and Settings\Admin\Мои документы\Загрузки\Как-научить-ребёнка-держать-слово-768x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2360"/>
            <a:ext cx="73152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80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15 фраз, которые стоит говорить своим детям каждый день</vt:lpstr>
      <vt:lpstr>Я тебя люблю</vt:lpstr>
      <vt:lpstr>Доброе утро</vt:lpstr>
      <vt:lpstr>Как прошел твой день?</vt:lpstr>
      <vt:lpstr>Не сдавайся…  У тебя обязательно получится</vt:lpstr>
      <vt:lpstr>Давай обнимемся</vt:lpstr>
      <vt:lpstr>Я всегда с тобой</vt:lpstr>
      <vt:lpstr>Ты умный</vt:lpstr>
      <vt:lpstr>Спасибо!</vt:lpstr>
      <vt:lpstr>Ты можешь спросить меня, о чём угодно</vt:lpstr>
      <vt:lpstr>А ты как думаешь?</vt:lpstr>
      <vt:lpstr>Мне нравится, когда ты…</vt:lpstr>
      <vt:lpstr>Я тебе доверяю</vt:lpstr>
      <vt:lpstr>Хочешь, я расскажу тебе… </vt:lpstr>
      <vt:lpstr>Какое у тебя самое приятное воспоминание за день?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фраз, которые стоит говорить своим детям каждый день</dc:title>
  <dc:creator>Догадова</dc:creator>
  <cp:lastModifiedBy>Догадова</cp:lastModifiedBy>
  <cp:revision>10</cp:revision>
  <dcterms:created xsi:type="dcterms:W3CDTF">2017-12-18T16:08:55Z</dcterms:created>
  <dcterms:modified xsi:type="dcterms:W3CDTF">2017-12-20T16:13:03Z</dcterms:modified>
</cp:coreProperties>
</file>