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81" r:id="rId4"/>
    <p:sldId id="282" r:id="rId5"/>
    <p:sldId id="283" r:id="rId6"/>
    <p:sldId id="285" r:id="rId7"/>
    <p:sldId id="286" r:id="rId8"/>
    <p:sldId id="284" r:id="rId9"/>
    <p:sldId id="293" r:id="rId10"/>
    <p:sldId id="296" r:id="rId11"/>
    <p:sldId id="297" r:id="rId12"/>
    <p:sldId id="287" r:id="rId13"/>
    <p:sldId id="288" r:id="rId14"/>
    <p:sldId id="289" r:id="rId15"/>
    <p:sldId id="290" r:id="rId16"/>
    <p:sldId id="291" r:id="rId17"/>
    <p:sldId id="27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11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9207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3765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139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26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8738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76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1594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3573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0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55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E2148-B6F3-4927-8DE1-507E889C1FBF}" type="datetimeFigureOut">
              <a:rPr lang="ru-RU" smtClean="0"/>
              <a:t>02.09.2018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F63B2-1799-4F28-9BA5-0DD7F0DF31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650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ПРЕЗЕНТАЦИИ_шаблоны\Презентации_образцы\Школа\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82" y="-1"/>
            <a:ext cx="9152182" cy="6891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2060848"/>
            <a:ext cx="8208912" cy="1800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5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Необыкновенное путешествие</a:t>
            </a:r>
            <a:endParaRPr lang="ru-RU" sz="5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63688" y="3861048"/>
            <a:ext cx="5256584" cy="1310658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сентября, 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ru-RU" sz="4000" b="1" cap="all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9 </a:t>
            </a:r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класс</a:t>
            </a:r>
            <a:endParaRPr lang="ru-RU" sz="4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82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76672"/>
            <a:ext cx="6552728" cy="57214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своё призванье не забудем -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Смех и радость мы приносим людям.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 дворцов заманчивые своды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заменят никогда свободы,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заменят никогда свободы.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Припев: </a:t>
            </a:r>
            <a:endParaRPr lang="ru-RU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Ла-ла-ла-ла-ла-ла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ла-ла-ла-ла-ла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Ла-ла-ла-е е-е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е-е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\Мои документы\Загрузки\10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0610" y="3717033"/>
            <a:ext cx="3958043" cy="283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06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76672"/>
            <a:ext cx="6264696" cy="57214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 ковёр - цветочная поляна,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Наши стены - сосны-великаны.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Наша крыша - небо голубое,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Наше счастье - жить такой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судьбою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Наше счастье - жить такой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судьбою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</a:p>
          <a:p>
            <a:pPr marL="0" indent="0">
              <a:spcBef>
                <a:spcPts val="0"/>
              </a:spcBef>
              <a:buNone/>
            </a:pP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Припев</a:t>
            </a: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ru-RU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Ла-ла-ла-ла-ла-ла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ла-ла-ла-ла-ла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Ла-ла-ла-е е-е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е-е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Admin\Мои документы\Загрузки\Бременские-музыканты-Сборник-мультфильмов-региональное-издание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6" r="2094"/>
          <a:stretch/>
        </p:blipFill>
        <p:spPr bwMode="auto">
          <a:xfrm>
            <a:off x="4716016" y="3610547"/>
            <a:ext cx="3954016" cy="29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679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3. Литература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14640"/>
            <a:ext cx="8485508" cy="296648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Вам предлагаются 8 названий </a:t>
            </a:r>
            <a:r>
              <a:rPr lang="ru-RU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литературных 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произведения и 8 отрывков из этих произведений</a:t>
            </a:r>
            <a:r>
              <a:rPr lang="ru-RU" sz="27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Вам </a:t>
            </a:r>
            <a:r>
              <a:rPr lang="ru-RU" sz="27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предстоит определить какой отрывок из какого произведения.</a:t>
            </a:r>
            <a:endParaRPr lang="ru-RU" sz="27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Documents and Settings\Admin\Мои документы\Загрузки\main_419633_original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306079"/>
            <a:ext cx="3476476" cy="35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221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1143000"/>
          </a:xfrm>
        </p:spPr>
        <p:txBody>
          <a:bodyPr>
            <a:normAutofit/>
          </a:bodyPr>
          <a:lstStyle/>
          <a:p>
            <a:pPr marL="0" indent="0"/>
            <a:r>
              <a:rPr lang="ru-RU" sz="4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Перемена – привал</a:t>
            </a:r>
            <a:endParaRPr lang="ru-RU" sz="4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Documents and Settings\Admin\Мои документы\Загрузки\depositphotos_123559538-stock-illustration-illustration-of-tree-stump-an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4151958" cy="293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519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4. </a:t>
            </a:r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География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136904" cy="122413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4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Разгадайте кроссворд</a:t>
            </a:r>
            <a:endParaRPr lang="ru-RU" sz="4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глобус.png"/>
          <p:cNvPicPr>
            <a:picLocks noChangeAspect="1"/>
          </p:cNvPicPr>
          <p:nvPr/>
        </p:nvPicPr>
        <p:blipFill rotWithShape="1">
          <a:blip r:embed="rId2" cstate="screen"/>
          <a:srcRect t="4959" r="21882" b="296"/>
          <a:stretch/>
        </p:blipFill>
        <p:spPr>
          <a:xfrm>
            <a:off x="6804248" y="4339162"/>
            <a:ext cx="2076796" cy="25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37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72" y="477235"/>
            <a:ext cx="8229600" cy="135416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Математика</a:t>
            </a:r>
            <a:br>
              <a:rPr lang="ru-RU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глобус.png"/>
          <p:cNvPicPr>
            <a:picLocks noChangeAspect="1"/>
          </p:cNvPicPr>
          <p:nvPr/>
        </p:nvPicPr>
        <p:blipFill rotWithShape="1">
          <a:blip r:embed="rId2" cstate="screen"/>
          <a:srcRect t="4959" r="21882" b="296"/>
          <a:stretch/>
        </p:blipFill>
        <p:spPr>
          <a:xfrm>
            <a:off x="6804248" y="4339162"/>
            <a:ext cx="2076796" cy="2518838"/>
          </a:xfrm>
          <a:prstGeom prst="rect">
            <a:avLst/>
          </a:prstGeom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9246" y="1988840"/>
            <a:ext cx="8485508" cy="208823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Мы попали на остров, где аборигены говорят на неизвестном вам языке. Ваша </a:t>
            </a: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задача: расшифровать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 письменность и дать научное объяснение расшифрованному слову. </a:t>
            </a:r>
          </a:p>
        </p:txBody>
      </p:sp>
    </p:spTree>
    <p:extLst>
      <p:ext uri="{BB962C8B-B14F-4D97-AF65-F5344CB8AC3E}">
        <p14:creationId xmlns:p14="http://schemas.microsoft.com/office/powerpoint/2010/main" val="9771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172" y="477235"/>
            <a:ext cx="8229600" cy="1354162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49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5. Математика</a:t>
            </a:r>
            <a:br>
              <a:rPr lang="ru-RU" sz="49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 </a:t>
            </a:r>
            <a:r>
              <a:rPr lang="ru-RU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29246" y="1988840"/>
            <a:ext cx="8485508" cy="1656184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Перед вами 3 закрытых сундука и 5 похожих ключей. К каждому замку подходит только один ключ, но ключи смешались. Сколько нужно произвести проб, чтобы определить какой ключ </a:t>
            </a: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соответствует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какому сундуку?</a:t>
            </a:r>
          </a:p>
        </p:txBody>
      </p:sp>
      <p:pic>
        <p:nvPicPr>
          <p:cNvPr id="2050" name="Picture 2" descr="t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CC00"/>
              </a:clrFrom>
              <a:clrTo>
                <a:srgbClr val="FFCC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49" y="3539098"/>
            <a:ext cx="1946853" cy="136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t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112" y="3967809"/>
            <a:ext cx="1946853" cy="136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t7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562201"/>
            <a:ext cx="1946853" cy="136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t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725921"/>
            <a:ext cx="522009" cy="16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t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860" y="3725920"/>
            <a:ext cx="522009" cy="16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t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385" y="3725919"/>
            <a:ext cx="522009" cy="16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t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827" y="3725918"/>
            <a:ext cx="522009" cy="16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 descr="t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562" y="3733031"/>
            <a:ext cx="522009" cy="1610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972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Documents and Settings\Admin\Мои документы\Downloads\mycutegraphics welco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65106"/>
            <a:ext cx="3384376" cy="206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8712968" cy="3744416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Праздником Знаний!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 школой, с друзьями!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добрыми, строгими учителями!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Солнышка с первым осенним лучом!</a:t>
            </a: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чудесным, прекрасным </a:t>
            </a:r>
            <a:endParaRPr lang="ru-RU" sz="36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lnSpc>
                <a:spcPct val="90000"/>
              </a:lnSpc>
              <a:spcBef>
                <a:spcPts val="600"/>
              </a:spcBef>
              <a:buNone/>
            </a:pPr>
            <a:r>
              <a:rPr lang="ru-RU" sz="3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праздничным </a:t>
            </a:r>
            <a:r>
              <a:rPr lang="ru-RU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днем!</a:t>
            </a:r>
          </a:p>
        </p:txBody>
      </p:sp>
    </p:spTree>
    <p:extLst>
      <p:ext uri="{BB962C8B-B14F-4D97-AF65-F5344CB8AC3E}">
        <p14:creationId xmlns:p14="http://schemas.microsoft.com/office/powerpoint/2010/main" val="587380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Расписание уроков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79812" y="1508713"/>
            <a:ext cx="3384376" cy="4525963"/>
          </a:xfrm>
        </p:spPr>
        <p:txBody>
          <a:bodyPr/>
          <a:lstStyle/>
          <a:p>
            <a:pPr marL="0" indent="0">
              <a:buNone/>
            </a:pPr>
            <a:r>
              <a:rPr lang="ru-RU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1. </a:t>
            </a:r>
            <a:r>
              <a:rPr lang="ru-RU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Музыка</a:t>
            </a:r>
          </a:p>
          <a:p>
            <a:pPr marL="0" indent="0">
              <a:buNone/>
            </a:pPr>
            <a:r>
              <a:rPr 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ru-RU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Литература</a:t>
            </a:r>
          </a:p>
          <a:p>
            <a:pPr marL="0" indent="0">
              <a:buNone/>
            </a:pPr>
            <a:r>
              <a:rPr lang="ru-RU" sz="35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ru-RU" sz="3500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Перемена</a:t>
            </a:r>
            <a:endParaRPr lang="ru-RU" sz="35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r>
              <a:rPr lang="ru-RU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4. География</a:t>
            </a:r>
          </a:p>
          <a:p>
            <a:pPr marL="0" indent="0">
              <a:buNone/>
            </a:pPr>
            <a:r>
              <a:rPr lang="ru-RU" sz="35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5. Математика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глобус.png"/>
          <p:cNvPicPr>
            <a:picLocks noChangeAspect="1"/>
          </p:cNvPicPr>
          <p:nvPr/>
        </p:nvPicPr>
        <p:blipFill rotWithShape="1">
          <a:blip r:embed="rId2" cstate="screen"/>
          <a:srcRect t="4959" r="21882" b="296"/>
          <a:stretch/>
        </p:blipFill>
        <p:spPr>
          <a:xfrm>
            <a:off x="6804248" y="4339162"/>
            <a:ext cx="2076796" cy="25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81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 команда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614640"/>
            <a:ext cx="7560840" cy="950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Тихая повозка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927473" y="2708920"/>
            <a:ext cx="523239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Скорый поезд»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Admin\Мои документы\Загрузки\Train-clipart-web-clipar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14" y="4230346"/>
            <a:ext cx="4782996" cy="2646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701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 команда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14640"/>
            <a:ext cx="8485508" cy="950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«Ползающий англичанин»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050845" y="2622613"/>
            <a:ext cx="700679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Летучий голландец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Admin\Мои документы\Загрузки\no6YqT12-mI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47592"/>
            <a:ext cx="3310408" cy="3310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78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 команда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14640"/>
            <a:ext cx="8485508" cy="95026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«Стоящий стакан»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44813" y="2636912"/>
            <a:ext cx="681885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4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Летающая тарелка</a:t>
            </a:r>
            <a:r>
              <a:rPr lang="ru-RU" sz="4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</a:t>
            </a:r>
            <a:endParaRPr lang="ru-RU" sz="4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8" name="Picture 4" descr="C:\Documents and Settings\Admin\Мои документы\Загрузки\u_cd781c2a9ea905f2fd8a0b942ca5e011_800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3898" y="3820582"/>
            <a:ext cx="3377952" cy="270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49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Технология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 1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246" y="2132856"/>
            <a:ext cx="8485508" cy="289448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Перечислите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виды транспортных средств, на которых можно путешествовать. </a:t>
            </a:r>
            <a:endParaRPr lang="ru-RU" sz="2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Вспомните </a:t>
            </a:r>
            <a:r>
              <a:rPr lang="ru-RU" sz="28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только реально существующий транспорт, но и средства передвижения героев фантастических произведений и народных сказок.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 descr="глобус.png"/>
          <p:cNvPicPr>
            <a:picLocks noChangeAspect="1"/>
          </p:cNvPicPr>
          <p:nvPr/>
        </p:nvPicPr>
        <p:blipFill rotWithShape="1">
          <a:blip r:embed="rId2" cstate="screen"/>
          <a:srcRect t="4959" r="21882" b="296"/>
          <a:stretch/>
        </p:blipFill>
        <p:spPr>
          <a:xfrm>
            <a:off x="6804248" y="4339162"/>
            <a:ext cx="2076796" cy="251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53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 Технология</a:t>
            </a:r>
            <a:b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Задание 2</a:t>
            </a:r>
            <a:endParaRPr lang="ru-RU" sz="36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246" y="2132856"/>
            <a:ext cx="8551798" cy="100811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Установите соответствие между путешественником и средством его передвижения (с помощью стрелочек).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Documents and Settings\Admin\Мои документы\Загрузки\800-13.jp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43" t="6334" r="20705" b="6428"/>
          <a:stretch/>
        </p:blipFill>
        <p:spPr bwMode="auto">
          <a:xfrm>
            <a:off x="6444208" y="3571074"/>
            <a:ext cx="2215599" cy="3213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16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Урок </a:t>
            </a:r>
            <a:r>
              <a:rPr lang="ru-RU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2. Музыка</a:t>
            </a:r>
            <a:endParaRPr lang="ru-RU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9246" y="1675741"/>
            <a:ext cx="8485508" cy="1944216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Споём </a:t>
            </a:r>
            <a:r>
              <a:rPr lang="ru-RU" sz="3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всем известную песню путешественникам </a:t>
            </a:r>
            <a:r>
              <a:rPr lang="ru-RU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 </a:t>
            </a:r>
            <a:r>
              <a:rPr lang="ru-RU" sz="34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мульфильма</a:t>
            </a:r>
            <a:r>
              <a:rPr lang="ru-RU" sz="3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«Бременские музыканты»</a:t>
            </a:r>
            <a:endParaRPr lang="ru-RU" sz="3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 descr="C:\Documents and Settings\Admin\Мои документы\Загрузки\bm_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9924" y="3571007"/>
            <a:ext cx="4880951" cy="307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216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6165305"/>
            <a:ext cx="9144000" cy="725750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476672"/>
            <a:ext cx="6264696" cy="572149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Ничего на свете лучше нету,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Чем бродить друзьям по белу свету.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Тем, кто дружен, не страшны тревоги,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 любые дороги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дороги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Нам любые дороги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дороги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endParaRPr lang="ru-RU" sz="24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Припев: </a:t>
            </a:r>
            <a:endParaRPr lang="ru-RU" sz="2400" i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Ла-ла-ла-ла-ла-ла 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ла-ла-ла-ла-ла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Ла-ла-ла-е е-е </a:t>
            </a:r>
            <a:r>
              <a:rPr lang="ru-RU" sz="24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е-е</a:t>
            </a:r>
            <a: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br>
              <a:rPr lang="ru-RU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endParaRPr lang="ru-RU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Admin\Мои документы\Загрузки\996196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53"/>
          <a:stretch/>
        </p:blipFill>
        <p:spPr bwMode="auto">
          <a:xfrm>
            <a:off x="4558049" y="3648258"/>
            <a:ext cx="4120415" cy="296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120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378</TotalTime>
  <Words>300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Необыкновенное путешествие</vt:lpstr>
      <vt:lpstr>Расписание уроков</vt:lpstr>
      <vt:lpstr>1 команда</vt:lpstr>
      <vt:lpstr>2 команда</vt:lpstr>
      <vt:lpstr>3 команда</vt:lpstr>
      <vt:lpstr>Урок 1. Технология Задание 1</vt:lpstr>
      <vt:lpstr>Урок 1. Технология Задание 2</vt:lpstr>
      <vt:lpstr>Урок 2. Музыка</vt:lpstr>
      <vt:lpstr>Презентация PowerPoint</vt:lpstr>
      <vt:lpstr>Презентация PowerPoint</vt:lpstr>
      <vt:lpstr>Презентация PowerPoint</vt:lpstr>
      <vt:lpstr>Урок 3. Литература</vt:lpstr>
      <vt:lpstr>Перемена – привал</vt:lpstr>
      <vt:lpstr>Урок 4. География</vt:lpstr>
      <vt:lpstr>Урок 5. Математика Задание 1</vt:lpstr>
      <vt:lpstr>Урок 5. Математика Задание 2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Олимпиада эрудитов (интеллектуальное многоборье)</dc:title>
  <dc:creator>Догадова</dc:creator>
  <cp:lastModifiedBy>Догадова</cp:lastModifiedBy>
  <cp:revision>39</cp:revision>
  <dcterms:created xsi:type="dcterms:W3CDTF">2016-08-08T11:09:43Z</dcterms:created>
  <dcterms:modified xsi:type="dcterms:W3CDTF">2018-09-02T08:22:14Z</dcterms:modified>
</cp:coreProperties>
</file>