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38A7-FFA7-4E4D-A3FA-B1C573885A2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2328-4693-4878-9330-275F0C87D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" y="14591"/>
            <a:ext cx="8624384" cy="68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Признаки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параллельности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плоскостей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175" y="3875123"/>
            <a:ext cx="6400800" cy="6229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класс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24794"/>
            <a:ext cx="1720403" cy="31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Взаимное расположение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плоскостей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пространстве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56702"/>
            <a:ext cx="785496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два случая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взаимного расположения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плоскостей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пространстве: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Kyocera_20191113_005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943"/>
          <a:stretch/>
        </p:blipFill>
        <p:spPr bwMode="auto">
          <a:xfrm>
            <a:off x="1001581" y="2699453"/>
            <a:ext cx="6764514" cy="29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параллельных плоскостей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53" y="1700808"/>
            <a:ext cx="7560840" cy="11962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Две плоскости называются </a:t>
            </a: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если они не пересекаются.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Kyocera_20191113_005\Scan_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4" t="16497" r="35035" b="27795"/>
          <a:stretch/>
        </p:blipFill>
        <p:spPr bwMode="auto">
          <a:xfrm>
            <a:off x="899591" y="2780928"/>
            <a:ext cx="33572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признак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параллельности плоскостей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Kyocera_20191113_002\Копия Scan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8" y="1831436"/>
            <a:ext cx="33223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67944" y="1871190"/>
            <a:ext cx="4542598" cy="2348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признак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параллельности плоскостей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499992" y="1955639"/>
            <a:ext cx="4254566" cy="2348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две пересекающиеся прямые одной плоскости параллельны другой плоскости, то эти плоскости параллельны.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Мои документы\Kyocera_20191113_003\Копия Scan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5EE"/>
              </a:clrFrom>
              <a:clrTo>
                <a:srgbClr val="F3F5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0" y="1821679"/>
            <a:ext cx="3629747" cy="27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признак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параллельности плоскостей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283968" y="1927557"/>
            <a:ext cx="4254566" cy="2348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две плоскости параллельны третьей, то они параллельны между собой.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Kyocera_20191113_004\Копия Scan_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2542"/>
            <a:ext cx="2710220" cy="41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Kyocera_20191113_006\Scan_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17" y="2773030"/>
            <a:ext cx="4321338" cy="16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Доказательство 1 признака </a:t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параллельности плоскостей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РИСУНКИ\2_Школа\1_Учитель\Рисунок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4" y="4304001"/>
            <a:ext cx="1295732" cy="23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Kyocera_20191113_002\Копия Scan_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3030"/>
            <a:ext cx="33223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854966" cy="1125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444208" y="6201308"/>
            <a:ext cx="100811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Kyocera_20191113_007\Scan_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8" y="420306"/>
            <a:ext cx="2709290" cy="15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Kyocera_20191113_007\Копия Scan_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80303"/>
              </a:clrFrom>
              <a:clrTo>
                <a:srgbClr val="08030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09" y="1786659"/>
            <a:ext cx="5464561" cy="4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Мои документы\Kyocera_20191113_007\Копия Копия Копия Scan_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4" y="2261816"/>
            <a:ext cx="7942575" cy="35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\Мои документы\Kyocera_20191113_006\Scan_00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79" y="351732"/>
            <a:ext cx="3609549" cy="13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dmin\Мои документы\Kyocera_20191113_008\Scan_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8" y="5707454"/>
            <a:ext cx="7861965" cy="10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Признаки  параллельности плоскостей</vt:lpstr>
      <vt:lpstr>Взаимное расположение  плоскостей пространстве</vt:lpstr>
      <vt:lpstr>Определение  параллельных плоскостей</vt:lpstr>
      <vt:lpstr>1 признак  параллельности плоскостей</vt:lpstr>
      <vt:lpstr>2 признак  параллельности плоскостей</vt:lpstr>
      <vt:lpstr>3 признак  параллельности плоскостей</vt:lpstr>
      <vt:lpstr>Доказательство 1 признака  параллельности плоскостей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Догадова</dc:creator>
  <cp:lastModifiedBy>Догадова</cp:lastModifiedBy>
  <cp:revision>15</cp:revision>
  <dcterms:created xsi:type="dcterms:W3CDTF">2019-11-13T11:44:06Z</dcterms:created>
  <dcterms:modified xsi:type="dcterms:W3CDTF">2019-11-13T13:36:56Z</dcterms:modified>
</cp:coreProperties>
</file>